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56" r:id="rId5"/>
    <p:sldId id="260" r:id="rId6"/>
    <p:sldId id="305" r:id="rId7"/>
    <p:sldId id="264" r:id="rId8"/>
    <p:sldId id="261" r:id="rId9"/>
    <p:sldId id="262" r:id="rId10"/>
    <p:sldId id="284" r:id="rId11"/>
    <p:sldId id="267" r:id="rId12"/>
    <p:sldId id="283" r:id="rId13"/>
    <p:sldId id="285" r:id="rId14"/>
    <p:sldId id="306" r:id="rId15"/>
    <p:sldId id="287" r:id="rId16"/>
    <p:sldId id="286" r:id="rId17"/>
    <p:sldId id="288" r:id="rId18"/>
    <p:sldId id="289" r:id="rId19"/>
    <p:sldId id="293" r:id="rId20"/>
    <p:sldId id="290" r:id="rId21"/>
    <p:sldId id="291" r:id="rId22"/>
    <p:sldId id="292" r:id="rId23"/>
    <p:sldId id="294" r:id="rId24"/>
    <p:sldId id="297" r:id="rId25"/>
    <p:sldId id="296" r:id="rId26"/>
    <p:sldId id="295" r:id="rId27"/>
    <p:sldId id="298" r:id="rId28"/>
    <p:sldId id="301" r:id="rId29"/>
    <p:sldId id="299" r:id="rId30"/>
    <p:sldId id="302" r:id="rId31"/>
    <p:sldId id="300" r:id="rId32"/>
    <p:sldId id="303" r:id="rId33"/>
    <p:sldId id="30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4C99"/>
    <a:srgbClr val="4F81BD"/>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64CD24-9786-8F49-A0EC-C94CA7C0B98F}" v="10" dt="2024-11-07T14:24:48.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 Cayley" userId="01e44b2d-e5a9-4feb-9050-a58178c4f08a" providerId="ADAL" clId="{30745986-9369-4679-B673-9BE4A2F3EB85}"/>
    <pc:docChg chg="undo redo custSel addSld delSld modSld sldOrd">
      <pc:chgData name="Cat Cayley" userId="01e44b2d-e5a9-4feb-9050-a58178c4f08a" providerId="ADAL" clId="{30745986-9369-4679-B673-9BE4A2F3EB85}" dt="2024-10-11T15:51:22.627" v="1834" actId="1076"/>
      <pc:docMkLst>
        <pc:docMk/>
      </pc:docMkLst>
      <pc:sldChg chg="modSp mod">
        <pc:chgData name="Cat Cayley" userId="01e44b2d-e5a9-4feb-9050-a58178c4f08a" providerId="ADAL" clId="{30745986-9369-4679-B673-9BE4A2F3EB85}" dt="2024-10-07T13:49:07.773" v="86" actId="20577"/>
        <pc:sldMkLst>
          <pc:docMk/>
          <pc:sldMk cId="109857222" sldId="256"/>
        </pc:sldMkLst>
        <pc:spChg chg="mod">
          <ac:chgData name="Cat Cayley" userId="01e44b2d-e5a9-4feb-9050-a58178c4f08a" providerId="ADAL" clId="{30745986-9369-4679-B673-9BE4A2F3EB85}" dt="2024-10-07T13:48:54.573" v="15" actId="20577"/>
          <ac:spMkLst>
            <pc:docMk/>
            <pc:sldMk cId="109857222" sldId="256"/>
            <ac:spMk id="10" creationId="{63B5B7EF-101B-A120-753F-9882877159F3}"/>
          </ac:spMkLst>
        </pc:spChg>
        <pc:spChg chg="mod">
          <ac:chgData name="Cat Cayley" userId="01e44b2d-e5a9-4feb-9050-a58178c4f08a" providerId="ADAL" clId="{30745986-9369-4679-B673-9BE4A2F3EB85}" dt="2024-10-07T13:49:01.662" v="63" actId="20577"/>
          <ac:spMkLst>
            <pc:docMk/>
            <pc:sldMk cId="109857222" sldId="256"/>
            <ac:spMk id="11" creationId="{4CA9F064-31C5-962D-B7F9-B46DBC4E319F}"/>
          </ac:spMkLst>
        </pc:spChg>
        <pc:spChg chg="mod">
          <ac:chgData name="Cat Cayley" userId="01e44b2d-e5a9-4feb-9050-a58178c4f08a" providerId="ADAL" clId="{30745986-9369-4679-B673-9BE4A2F3EB85}" dt="2024-10-07T13:49:07.773" v="86" actId="20577"/>
          <ac:spMkLst>
            <pc:docMk/>
            <pc:sldMk cId="109857222" sldId="256"/>
            <ac:spMk id="12" creationId="{8053679D-3475-E04F-6C85-47A6067ED2AB}"/>
          </ac:spMkLst>
        </pc:spChg>
      </pc:sldChg>
      <pc:sldChg chg="del">
        <pc:chgData name="Cat Cayley" userId="01e44b2d-e5a9-4feb-9050-a58178c4f08a" providerId="ADAL" clId="{30745986-9369-4679-B673-9BE4A2F3EB85}" dt="2024-10-07T14:01:58.087" v="298" actId="47"/>
        <pc:sldMkLst>
          <pc:docMk/>
          <pc:sldMk cId="3571218279" sldId="257"/>
        </pc:sldMkLst>
      </pc:sldChg>
      <pc:sldChg chg="del">
        <pc:chgData name="Cat Cayley" userId="01e44b2d-e5a9-4feb-9050-a58178c4f08a" providerId="ADAL" clId="{30745986-9369-4679-B673-9BE4A2F3EB85}" dt="2024-10-07T14:01:58.727" v="299" actId="47"/>
        <pc:sldMkLst>
          <pc:docMk/>
          <pc:sldMk cId="3592317649" sldId="258"/>
        </pc:sldMkLst>
      </pc:sldChg>
      <pc:sldChg chg="del">
        <pc:chgData name="Cat Cayley" userId="01e44b2d-e5a9-4feb-9050-a58178c4f08a" providerId="ADAL" clId="{30745986-9369-4679-B673-9BE4A2F3EB85}" dt="2024-10-07T14:01:56.380" v="297" actId="47"/>
        <pc:sldMkLst>
          <pc:docMk/>
          <pc:sldMk cId="2013607231" sldId="259"/>
        </pc:sldMkLst>
      </pc:sldChg>
      <pc:sldChg chg="addSp delSp modSp mod modNotesTx">
        <pc:chgData name="Cat Cayley" userId="01e44b2d-e5a9-4feb-9050-a58178c4f08a" providerId="ADAL" clId="{30745986-9369-4679-B673-9BE4A2F3EB85}" dt="2024-10-08T14:11:24.386" v="1560"/>
        <pc:sldMkLst>
          <pc:docMk/>
          <pc:sldMk cId="1139906567" sldId="260"/>
        </pc:sldMkLst>
        <pc:spChg chg="add mod">
          <ac:chgData name="Cat Cayley" userId="01e44b2d-e5a9-4feb-9050-a58178c4f08a" providerId="ADAL" clId="{30745986-9369-4679-B673-9BE4A2F3EB85}" dt="2024-10-08T14:11:24.386" v="1560"/>
          <ac:spMkLst>
            <pc:docMk/>
            <pc:sldMk cId="1139906567" sldId="260"/>
            <ac:spMk id="2" creationId="{8315DD0E-A695-736D-5B2F-402B373E845C}"/>
          </ac:spMkLst>
        </pc:spChg>
        <pc:spChg chg="mod">
          <ac:chgData name="Cat Cayley" userId="01e44b2d-e5a9-4feb-9050-a58178c4f08a" providerId="ADAL" clId="{30745986-9369-4679-B673-9BE4A2F3EB85}" dt="2024-10-07T15:44:52.445" v="1535" actId="1076"/>
          <ac:spMkLst>
            <pc:docMk/>
            <pc:sldMk cId="1139906567" sldId="260"/>
            <ac:spMk id="4" creationId="{07CAD68C-D437-ABD3-1C11-19A28E4FDD6B}"/>
          </ac:spMkLst>
        </pc:spChg>
        <pc:spChg chg="mod">
          <ac:chgData name="Cat Cayley" userId="01e44b2d-e5a9-4feb-9050-a58178c4f08a" providerId="ADAL" clId="{30745986-9369-4679-B673-9BE4A2F3EB85}" dt="2024-10-07T15:45:00.438" v="1537" actId="403"/>
          <ac:spMkLst>
            <pc:docMk/>
            <pc:sldMk cId="1139906567" sldId="260"/>
            <ac:spMk id="5" creationId="{DE2FDA27-3321-1301-FB33-4CF86D6D3BDD}"/>
          </ac:spMkLst>
        </pc:spChg>
        <pc:spChg chg="mod">
          <ac:chgData name="Cat Cayley" userId="01e44b2d-e5a9-4feb-9050-a58178c4f08a" providerId="ADAL" clId="{30745986-9369-4679-B673-9BE4A2F3EB85}" dt="2024-10-07T15:44:52.445" v="1535" actId="1076"/>
          <ac:spMkLst>
            <pc:docMk/>
            <pc:sldMk cId="1139906567" sldId="260"/>
            <ac:spMk id="6" creationId="{FE046022-0AD6-113A-DA8A-BDC4C1DBFE1C}"/>
          </ac:spMkLst>
        </pc:spChg>
        <pc:spChg chg="del">
          <ac:chgData name="Cat Cayley" userId="01e44b2d-e5a9-4feb-9050-a58178c4f08a" providerId="ADAL" clId="{30745986-9369-4679-B673-9BE4A2F3EB85}" dt="2024-10-08T14:11:24.117" v="1559" actId="478"/>
          <ac:spMkLst>
            <pc:docMk/>
            <pc:sldMk cId="1139906567" sldId="260"/>
            <ac:spMk id="10" creationId="{873FB62F-17B1-4ADF-427E-DB990DFF650A}"/>
          </ac:spMkLst>
        </pc:spChg>
      </pc:sldChg>
      <pc:sldChg chg="addSp delSp modSp mod">
        <pc:chgData name="Cat Cayley" userId="01e44b2d-e5a9-4feb-9050-a58178c4f08a" providerId="ADAL" clId="{30745986-9369-4679-B673-9BE4A2F3EB85}" dt="2024-10-08T14:11:26.600" v="1562"/>
        <pc:sldMkLst>
          <pc:docMk/>
          <pc:sldMk cId="3678773824" sldId="261"/>
        </pc:sldMkLst>
        <pc:spChg chg="add mod">
          <ac:chgData name="Cat Cayley" userId="01e44b2d-e5a9-4feb-9050-a58178c4f08a" providerId="ADAL" clId="{30745986-9369-4679-B673-9BE4A2F3EB85}" dt="2024-10-08T14:11:26.600" v="1562"/>
          <ac:spMkLst>
            <pc:docMk/>
            <pc:sldMk cId="3678773824" sldId="261"/>
            <ac:spMk id="2" creationId="{97AEA1EC-12B6-5857-5A82-9FA85D2F0E44}"/>
          </ac:spMkLst>
        </pc:spChg>
        <pc:spChg chg="mod">
          <ac:chgData name="Cat Cayley" userId="01e44b2d-e5a9-4feb-9050-a58178c4f08a" providerId="ADAL" clId="{30745986-9369-4679-B673-9BE4A2F3EB85}" dt="2024-10-07T13:59:58.132" v="186" actId="1076"/>
          <ac:spMkLst>
            <pc:docMk/>
            <pc:sldMk cId="3678773824" sldId="261"/>
            <ac:spMk id="5" creationId="{5CA92773-CBC2-310F-B1C5-5395416D665E}"/>
          </ac:spMkLst>
        </pc:spChg>
        <pc:spChg chg="del">
          <ac:chgData name="Cat Cayley" userId="01e44b2d-e5a9-4feb-9050-a58178c4f08a" providerId="ADAL" clId="{30745986-9369-4679-B673-9BE4A2F3EB85}" dt="2024-10-08T14:11:26.372" v="1561" actId="478"/>
          <ac:spMkLst>
            <pc:docMk/>
            <pc:sldMk cId="3678773824" sldId="261"/>
            <ac:spMk id="9" creationId="{0C638BAC-60BF-A4E7-3FE8-ACF3265DCFDA}"/>
          </ac:spMkLst>
        </pc:spChg>
        <pc:graphicFrameChg chg="mod modGraphic">
          <ac:chgData name="Cat Cayley" userId="01e44b2d-e5a9-4feb-9050-a58178c4f08a" providerId="ADAL" clId="{30745986-9369-4679-B673-9BE4A2F3EB85}" dt="2024-10-07T14:00:42.860" v="197" actId="14100"/>
          <ac:graphicFrameMkLst>
            <pc:docMk/>
            <pc:sldMk cId="3678773824" sldId="261"/>
            <ac:graphicFrameMk id="4" creationId="{D8288D53-A08C-FF1D-7A45-379A09F19165}"/>
          </ac:graphicFrameMkLst>
        </pc:graphicFrameChg>
      </pc:sldChg>
      <pc:sldChg chg="modSp mod">
        <pc:chgData name="Cat Cayley" userId="01e44b2d-e5a9-4feb-9050-a58178c4f08a" providerId="ADAL" clId="{30745986-9369-4679-B673-9BE4A2F3EB85}" dt="2024-10-07T14:01:32.790" v="295" actId="20577"/>
        <pc:sldMkLst>
          <pc:docMk/>
          <pc:sldMk cId="4085124999" sldId="262"/>
        </pc:sldMkLst>
        <pc:spChg chg="mod">
          <ac:chgData name="Cat Cayley" userId="01e44b2d-e5a9-4feb-9050-a58178c4f08a" providerId="ADAL" clId="{30745986-9369-4679-B673-9BE4A2F3EB85}" dt="2024-10-07T14:01:32.790" v="295" actId="20577"/>
          <ac:spMkLst>
            <pc:docMk/>
            <pc:sldMk cId="4085124999" sldId="262"/>
            <ac:spMk id="2" creationId="{FB3F7C3F-98E1-3F52-0F8B-B4747FD4E11B}"/>
          </ac:spMkLst>
        </pc:spChg>
        <pc:spChg chg="mod">
          <ac:chgData name="Cat Cayley" userId="01e44b2d-e5a9-4feb-9050-a58178c4f08a" providerId="ADAL" clId="{30745986-9369-4679-B673-9BE4A2F3EB85}" dt="2024-10-07T14:01:00.540" v="203" actId="20577"/>
          <ac:spMkLst>
            <pc:docMk/>
            <pc:sldMk cId="4085124999" sldId="262"/>
            <ac:spMk id="10" creationId="{63B5B7EF-101B-A120-753F-9882877159F3}"/>
          </ac:spMkLst>
        </pc:spChg>
        <pc:spChg chg="mod">
          <ac:chgData name="Cat Cayley" userId="01e44b2d-e5a9-4feb-9050-a58178c4f08a" providerId="ADAL" clId="{30745986-9369-4679-B673-9BE4A2F3EB85}" dt="2024-10-07T14:01:19.061" v="283" actId="20577"/>
          <ac:spMkLst>
            <pc:docMk/>
            <pc:sldMk cId="4085124999" sldId="262"/>
            <ac:spMk id="11" creationId="{4CA9F064-31C5-962D-B7F9-B46DBC4E319F}"/>
          </ac:spMkLst>
        </pc:spChg>
      </pc:sldChg>
      <pc:sldChg chg="addSp modSp mod">
        <pc:chgData name="Cat Cayley" userId="01e44b2d-e5a9-4feb-9050-a58178c4f08a" providerId="ADAL" clId="{30745986-9369-4679-B673-9BE4A2F3EB85}" dt="2024-10-08T14:11:20.219" v="1558" actId="20577"/>
        <pc:sldMkLst>
          <pc:docMk/>
          <pc:sldMk cId="984763986" sldId="264"/>
        </pc:sldMkLst>
        <pc:spChg chg="add mod">
          <ac:chgData name="Cat Cayley" userId="01e44b2d-e5a9-4feb-9050-a58178c4f08a" providerId="ADAL" clId="{30745986-9369-4679-B673-9BE4A2F3EB85}" dt="2024-10-07T13:59:38.638" v="184" actId="255"/>
          <ac:spMkLst>
            <pc:docMk/>
            <pc:sldMk cId="984763986" sldId="264"/>
            <ac:spMk id="3" creationId="{6F41A341-30D8-E555-23BD-E1B4FFAE1930}"/>
          </ac:spMkLst>
        </pc:spChg>
        <pc:spChg chg="mod">
          <ac:chgData name="Cat Cayley" userId="01e44b2d-e5a9-4feb-9050-a58178c4f08a" providerId="ADAL" clId="{30745986-9369-4679-B673-9BE4A2F3EB85}" dt="2024-10-07T13:58:40.301" v="173" actId="1076"/>
          <ac:spMkLst>
            <pc:docMk/>
            <pc:sldMk cId="984763986" sldId="264"/>
            <ac:spMk id="4" creationId="{07CAD68C-D437-ABD3-1C11-19A28E4FDD6B}"/>
          </ac:spMkLst>
        </pc:spChg>
        <pc:spChg chg="mod">
          <ac:chgData name="Cat Cayley" userId="01e44b2d-e5a9-4feb-9050-a58178c4f08a" providerId="ADAL" clId="{30745986-9369-4679-B673-9BE4A2F3EB85}" dt="2024-10-07T13:58:40.301" v="173" actId="1076"/>
          <ac:spMkLst>
            <pc:docMk/>
            <pc:sldMk cId="984763986" sldId="264"/>
            <ac:spMk id="6" creationId="{FE046022-0AD6-113A-DA8A-BDC4C1DBFE1C}"/>
          </ac:spMkLst>
        </pc:spChg>
        <pc:spChg chg="mod">
          <ac:chgData name="Cat Cayley" userId="01e44b2d-e5a9-4feb-9050-a58178c4f08a" providerId="ADAL" clId="{30745986-9369-4679-B673-9BE4A2F3EB85}" dt="2024-10-08T14:11:20.219" v="1558" actId="20577"/>
          <ac:spMkLst>
            <pc:docMk/>
            <pc:sldMk cId="984763986" sldId="264"/>
            <ac:spMk id="10" creationId="{873FB62F-17B1-4ADF-427E-DB990DFF650A}"/>
          </ac:spMkLst>
        </pc:spChg>
      </pc:sldChg>
      <pc:sldChg chg="addSp delSp modSp add mod modNotesTx">
        <pc:chgData name="Cat Cayley" userId="01e44b2d-e5a9-4feb-9050-a58178c4f08a" providerId="ADAL" clId="{30745986-9369-4679-B673-9BE4A2F3EB85}" dt="2024-10-11T15:47:05.457" v="1624" actId="255"/>
        <pc:sldMkLst>
          <pc:docMk/>
          <pc:sldMk cId="1443282431" sldId="267"/>
        </pc:sldMkLst>
        <pc:spChg chg="mod">
          <ac:chgData name="Cat Cayley" userId="01e44b2d-e5a9-4feb-9050-a58178c4f08a" providerId="ADAL" clId="{30745986-9369-4679-B673-9BE4A2F3EB85}" dt="2024-10-07T14:06:35.259" v="394" actId="1076"/>
          <ac:spMkLst>
            <pc:docMk/>
            <pc:sldMk cId="1443282431" sldId="267"/>
            <ac:spMk id="2" creationId="{DFD12C19-66F0-B157-819E-FD92ED5AF9FB}"/>
          </ac:spMkLst>
        </pc:spChg>
        <pc:spChg chg="add mod">
          <ac:chgData name="Cat Cayley" userId="01e44b2d-e5a9-4feb-9050-a58178c4f08a" providerId="ADAL" clId="{30745986-9369-4679-B673-9BE4A2F3EB85}" dt="2024-10-08T14:11:35.720" v="1566"/>
          <ac:spMkLst>
            <pc:docMk/>
            <pc:sldMk cId="1443282431" sldId="267"/>
            <ac:spMk id="3" creationId="{A68DEE06-0A50-4013-7CFD-7990BEF664F4}"/>
          </ac:spMkLst>
        </pc:spChg>
        <pc:spChg chg="mod">
          <ac:chgData name="Cat Cayley" userId="01e44b2d-e5a9-4feb-9050-a58178c4f08a" providerId="ADAL" clId="{30745986-9369-4679-B673-9BE4A2F3EB85}" dt="2024-10-11T15:47:05.457" v="1624" actId="255"/>
          <ac:spMkLst>
            <pc:docMk/>
            <pc:sldMk cId="1443282431" sldId="267"/>
            <ac:spMk id="4" creationId="{891B0C4C-8E5A-979B-2257-06B7F71FBD6D}"/>
          </ac:spMkLst>
        </pc:spChg>
        <pc:spChg chg="del">
          <ac:chgData name="Cat Cayley" userId="01e44b2d-e5a9-4feb-9050-a58178c4f08a" providerId="ADAL" clId="{30745986-9369-4679-B673-9BE4A2F3EB85}" dt="2024-10-08T14:11:35.476" v="1565" actId="478"/>
          <ac:spMkLst>
            <pc:docMk/>
            <pc:sldMk cId="1443282431" sldId="267"/>
            <ac:spMk id="9" creationId="{00C06A9E-C074-4EE8-05BE-FA47BAE629E3}"/>
          </ac:spMkLst>
        </pc:spChg>
        <pc:picChg chg="add mod">
          <ac:chgData name="Cat Cayley" userId="01e44b2d-e5a9-4feb-9050-a58178c4f08a" providerId="ADAL" clId="{30745986-9369-4679-B673-9BE4A2F3EB85}" dt="2024-10-07T14:06:51.592" v="398" actId="1076"/>
          <ac:picMkLst>
            <pc:docMk/>
            <pc:sldMk cId="1443282431" sldId="267"/>
            <ac:picMk id="5" creationId="{F85DC352-029D-74E8-3F4A-C0F71AA56290}"/>
          </ac:picMkLst>
        </pc:picChg>
        <pc:picChg chg="del">
          <ac:chgData name="Cat Cayley" userId="01e44b2d-e5a9-4feb-9050-a58178c4f08a" providerId="ADAL" clId="{30745986-9369-4679-B673-9BE4A2F3EB85}" dt="2024-10-07T14:03:22.217" v="333" actId="478"/>
          <ac:picMkLst>
            <pc:docMk/>
            <pc:sldMk cId="1443282431" sldId="267"/>
            <ac:picMk id="12" creationId="{AEEBF17E-722C-AEA4-854B-C12E229A2FBE}"/>
          </ac:picMkLst>
        </pc:picChg>
        <pc:picChg chg="add mod">
          <ac:chgData name="Cat Cayley" userId="01e44b2d-e5a9-4feb-9050-a58178c4f08a" providerId="ADAL" clId="{30745986-9369-4679-B673-9BE4A2F3EB85}" dt="2024-10-07T14:07:05.482" v="400" actId="1076"/>
          <ac:picMkLst>
            <pc:docMk/>
            <pc:sldMk cId="1443282431" sldId="267"/>
            <ac:picMk id="14" creationId="{A5B87D38-27E1-05F9-28AE-3C0B6F8EC6DA}"/>
          </ac:picMkLst>
        </pc:picChg>
      </pc:sldChg>
      <pc:sldChg chg="addSp delSp modSp mod modNotesTx">
        <pc:chgData name="Cat Cayley" userId="01e44b2d-e5a9-4feb-9050-a58178c4f08a" providerId="ADAL" clId="{30745986-9369-4679-B673-9BE4A2F3EB85}" dt="2024-10-08T14:11:39.544" v="1568"/>
        <pc:sldMkLst>
          <pc:docMk/>
          <pc:sldMk cId="1635878673" sldId="283"/>
        </pc:sldMkLst>
        <pc:spChg chg="add mod">
          <ac:chgData name="Cat Cayley" userId="01e44b2d-e5a9-4feb-9050-a58178c4f08a" providerId="ADAL" clId="{30745986-9369-4679-B673-9BE4A2F3EB85}" dt="2024-10-08T14:11:39.544" v="1568"/>
          <ac:spMkLst>
            <pc:docMk/>
            <pc:sldMk cId="1635878673" sldId="283"/>
            <ac:spMk id="3" creationId="{7FA8843B-94F1-B63D-282F-0E27EF80885A}"/>
          </ac:spMkLst>
        </pc:spChg>
        <pc:spChg chg="del">
          <ac:chgData name="Cat Cayley" userId="01e44b2d-e5a9-4feb-9050-a58178c4f08a" providerId="ADAL" clId="{30745986-9369-4679-B673-9BE4A2F3EB85}" dt="2024-10-08T14:11:39.228" v="1567" actId="478"/>
          <ac:spMkLst>
            <pc:docMk/>
            <pc:sldMk cId="1635878673" sldId="283"/>
            <ac:spMk id="18" creationId="{DEE89EB3-4075-EA0B-3469-FBDEB2A7A9D5}"/>
          </ac:spMkLst>
        </pc:spChg>
        <pc:picChg chg="add mod">
          <ac:chgData name="Cat Cayley" userId="01e44b2d-e5a9-4feb-9050-a58178c4f08a" providerId="ADAL" clId="{30745986-9369-4679-B673-9BE4A2F3EB85}" dt="2024-10-07T14:08:03.623" v="414" actId="1076"/>
          <ac:picMkLst>
            <pc:docMk/>
            <pc:sldMk cId="1635878673" sldId="283"/>
            <ac:picMk id="2" creationId="{2FB3D296-1FF7-FB40-2B40-C45DA71F44D2}"/>
          </ac:picMkLst>
        </pc:picChg>
      </pc:sldChg>
      <pc:sldChg chg="addSp delSp modSp add mod">
        <pc:chgData name="Cat Cayley" userId="01e44b2d-e5a9-4feb-9050-a58178c4f08a" providerId="ADAL" clId="{30745986-9369-4679-B673-9BE4A2F3EB85}" dt="2024-10-11T15:46:55.633" v="1622" actId="255"/>
        <pc:sldMkLst>
          <pc:docMk/>
          <pc:sldMk cId="2004974309" sldId="284"/>
        </pc:sldMkLst>
        <pc:spChg chg="mod">
          <ac:chgData name="Cat Cayley" userId="01e44b2d-e5a9-4feb-9050-a58178c4f08a" providerId="ADAL" clId="{30745986-9369-4679-B673-9BE4A2F3EB85}" dt="2024-10-11T15:46:47.439" v="1619" actId="1076"/>
          <ac:spMkLst>
            <pc:docMk/>
            <pc:sldMk cId="2004974309" sldId="284"/>
            <ac:spMk id="2" creationId="{DFD12C19-66F0-B157-819E-FD92ED5AF9FB}"/>
          </ac:spMkLst>
        </pc:spChg>
        <pc:spChg chg="add mod">
          <ac:chgData name="Cat Cayley" userId="01e44b2d-e5a9-4feb-9050-a58178c4f08a" providerId="ADAL" clId="{30745986-9369-4679-B673-9BE4A2F3EB85}" dt="2024-10-08T14:11:31.048" v="1564"/>
          <ac:spMkLst>
            <pc:docMk/>
            <pc:sldMk cId="2004974309" sldId="284"/>
            <ac:spMk id="3" creationId="{8663317A-0D89-1486-A39B-91363774D10C}"/>
          </ac:spMkLst>
        </pc:spChg>
        <pc:spChg chg="mod">
          <ac:chgData name="Cat Cayley" userId="01e44b2d-e5a9-4feb-9050-a58178c4f08a" providerId="ADAL" clId="{30745986-9369-4679-B673-9BE4A2F3EB85}" dt="2024-10-11T15:46:55.633" v="1622" actId="255"/>
          <ac:spMkLst>
            <pc:docMk/>
            <pc:sldMk cId="2004974309" sldId="284"/>
            <ac:spMk id="4" creationId="{891B0C4C-8E5A-979B-2257-06B7F71FBD6D}"/>
          </ac:spMkLst>
        </pc:spChg>
        <pc:spChg chg="del">
          <ac:chgData name="Cat Cayley" userId="01e44b2d-e5a9-4feb-9050-a58178c4f08a" providerId="ADAL" clId="{30745986-9369-4679-B673-9BE4A2F3EB85}" dt="2024-10-08T14:11:30.892" v="1563" actId="478"/>
          <ac:spMkLst>
            <pc:docMk/>
            <pc:sldMk cId="2004974309" sldId="284"/>
            <ac:spMk id="9" creationId="{00C06A9E-C074-4EE8-05BE-FA47BAE629E3}"/>
          </ac:spMkLst>
        </pc:spChg>
        <pc:picChg chg="add mod ord">
          <ac:chgData name="Cat Cayley" userId="01e44b2d-e5a9-4feb-9050-a58178c4f08a" providerId="ADAL" clId="{30745986-9369-4679-B673-9BE4A2F3EB85}" dt="2024-10-11T15:46:49.481" v="1620" actId="1076"/>
          <ac:picMkLst>
            <pc:docMk/>
            <pc:sldMk cId="2004974309" sldId="284"/>
            <ac:picMk id="5" creationId="{FDE996B1-C5EC-C157-7DF1-6CE5E3AD38FE}"/>
          </ac:picMkLst>
        </pc:picChg>
        <pc:picChg chg="del">
          <ac:chgData name="Cat Cayley" userId="01e44b2d-e5a9-4feb-9050-a58178c4f08a" providerId="ADAL" clId="{30745986-9369-4679-B673-9BE4A2F3EB85}" dt="2024-10-07T14:03:18.617" v="332" actId="478"/>
          <ac:picMkLst>
            <pc:docMk/>
            <pc:sldMk cId="2004974309" sldId="284"/>
            <ac:picMk id="12" creationId="{7C24BCF2-BEBF-EF82-BB22-978C9CEFF6DC}"/>
          </ac:picMkLst>
        </pc:picChg>
      </pc:sldChg>
      <pc:sldChg chg="addSp delSp modSp add mod modNotesTx">
        <pc:chgData name="Cat Cayley" userId="01e44b2d-e5a9-4feb-9050-a58178c4f08a" providerId="ADAL" clId="{30745986-9369-4679-B673-9BE4A2F3EB85}" dt="2024-10-11T12:49:59.932" v="1615" actId="1076"/>
        <pc:sldMkLst>
          <pc:docMk/>
          <pc:sldMk cId="831888557" sldId="285"/>
        </pc:sldMkLst>
        <pc:spChg chg="add mod">
          <ac:chgData name="Cat Cayley" userId="01e44b2d-e5a9-4feb-9050-a58178c4f08a" providerId="ADAL" clId="{30745986-9369-4679-B673-9BE4A2F3EB85}" dt="2024-10-07T14:11:01.839" v="535" actId="1076"/>
          <ac:spMkLst>
            <pc:docMk/>
            <pc:sldMk cId="831888557" sldId="285"/>
            <ac:spMk id="2" creationId="{20CF4271-DEB2-F485-A04A-D5097E74F2DE}"/>
          </ac:spMkLst>
        </pc:spChg>
        <pc:spChg chg="add del mod">
          <ac:chgData name="Cat Cayley" userId="01e44b2d-e5a9-4feb-9050-a58178c4f08a" providerId="ADAL" clId="{30745986-9369-4679-B673-9BE4A2F3EB85}" dt="2024-10-11T12:49:48.119" v="1608" actId="478"/>
          <ac:spMkLst>
            <pc:docMk/>
            <pc:sldMk cId="831888557" sldId="285"/>
            <ac:spMk id="3" creationId="{187EA700-F2DF-EFFD-7519-B8C26160F7BF}"/>
          </ac:spMkLst>
        </pc:spChg>
        <pc:spChg chg="add mod">
          <ac:chgData name="Cat Cayley" userId="01e44b2d-e5a9-4feb-9050-a58178c4f08a" providerId="ADAL" clId="{30745986-9369-4679-B673-9BE4A2F3EB85}" dt="2024-10-08T14:11:50.485" v="1570"/>
          <ac:spMkLst>
            <pc:docMk/>
            <pc:sldMk cId="831888557" sldId="285"/>
            <ac:spMk id="5" creationId="{2D8E2EA3-FA22-A99E-BCE5-1E2A54684D4F}"/>
          </ac:spMkLst>
        </pc:spChg>
        <pc:spChg chg="del">
          <ac:chgData name="Cat Cayley" userId="01e44b2d-e5a9-4feb-9050-a58178c4f08a" providerId="ADAL" clId="{30745986-9369-4679-B673-9BE4A2F3EB85}" dt="2024-10-08T14:11:50.270" v="1569" actId="478"/>
          <ac:spMkLst>
            <pc:docMk/>
            <pc:sldMk cId="831888557" sldId="285"/>
            <ac:spMk id="18" creationId="{DEE89EB3-4075-EA0B-3469-FBDEB2A7A9D5}"/>
          </ac:spMkLst>
        </pc:spChg>
        <pc:graphicFrameChg chg="add mod modGraphic">
          <ac:chgData name="Cat Cayley" userId="01e44b2d-e5a9-4feb-9050-a58178c4f08a" providerId="ADAL" clId="{30745986-9369-4679-B673-9BE4A2F3EB85}" dt="2024-10-07T14:10:23.731" v="482" actId="1076"/>
          <ac:graphicFrameMkLst>
            <pc:docMk/>
            <pc:sldMk cId="831888557" sldId="285"/>
            <ac:graphicFrameMk id="4" creationId="{8CD4CC17-B21A-EEA1-C1D6-2A8D477EC972}"/>
          </ac:graphicFrameMkLst>
        </pc:graphicFrameChg>
        <pc:picChg chg="add mod">
          <ac:chgData name="Cat Cayley" userId="01e44b2d-e5a9-4feb-9050-a58178c4f08a" providerId="ADAL" clId="{30745986-9369-4679-B673-9BE4A2F3EB85}" dt="2024-10-11T12:49:59.932" v="1615" actId="1076"/>
          <ac:picMkLst>
            <pc:docMk/>
            <pc:sldMk cId="831888557" sldId="285"/>
            <ac:picMk id="7" creationId="{40A0B9F9-83CF-C200-D6D1-C13985A49902}"/>
          </ac:picMkLst>
        </pc:picChg>
      </pc:sldChg>
      <pc:sldChg chg="addSp delSp modSp add mod modNotesTx">
        <pc:chgData name="Cat Cayley" userId="01e44b2d-e5a9-4feb-9050-a58178c4f08a" providerId="ADAL" clId="{30745986-9369-4679-B673-9BE4A2F3EB85}" dt="2024-10-08T14:12:07.920" v="1576"/>
        <pc:sldMkLst>
          <pc:docMk/>
          <pc:sldMk cId="3570310392" sldId="286"/>
        </pc:sldMkLst>
        <pc:spChg chg="add mod">
          <ac:chgData name="Cat Cayley" userId="01e44b2d-e5a9-4feb-9050-a58178c4f08a" providerId="ADAL" clId="{30745986-9369-4679-B673-9BE4A2F3EB85}" dt="2024-10-07T14:14:42.243" v="704" actId="1076"/>
          <ac:spMkLst>
            <pc:docMk/>
            <pc:sldMk cId="3570310392" sldId="286"/>
            <ac:spMk id="2" creationId="{A80729F3-B8BA-8761-E135-D1CB6ABB65F9}"/>
          </ac:spMkLst>
        </pc:spChg>
        <pc:spChg chg="add mod">
          <ac:chgData name="Cat Cayley" userId="01e44b2d-e5a9-4feb-9050-a58178c4f08a" providerId="ADAL" clId="{30745986-9369-4679-B673-9BE4A2F3EB85}" dt="2024-10-08T14:12:07.920" v="1576"/>
          <ac:spMkLst>
            <pc:docMk/>
            <pc:sldMk cId="3570310392" sldId="286"/>
            <ac:spMk id="3" creationId="{AA989CE3-98E1-C939-5784-BBA9B74F96B8}"/>
          </ac:spMkLst>
        </pc:spChg>
        <pc:spChg chg="del">
          <ac:chgData name="Cat Cayley" userId="01e44b2d-e5a9-4feb-9050-a58178c4f08a" providerId="ADAL" clId="{30745986-9369-4679-B673-9BE4A2F3EB85}" dt="2024-10-08T14:12:07.684" v="1575" actId="478"/>
          <ac:spMkLst>
            <pc:docMk/>
            <pc:sldMk cId="3570310392" sldId="286"/>
            <ac:spMk id="18" creationId="{DEE89EB3-4075-EA0B-3469-FBDEB2A7A9D5}"/>
          </ac:spMkLst>
        </pc:spChg>
        <pc:picChg chg="add mod">
          <ac:chgData name="Cat Cayley" userId="01e44b2d-e5a9-4feb-9050-a58178c4f08a" providerId="ADAL" clId="{30745986-9369-4679-B673-9BE4A2F3EB85}" dt="2024-10-07T14:16:03.943" v="711" actId="1076"/>
          <ac:picMkLst>
            <pc:docMk/>
            <pc:sldMk cId="3570310392" sldId="286"/>
            <ac:picMk id="4" creationId="{8E2EF629-767E-7719-BCB0-E7EDDD33D1C0}"/>
          </ac:picMkLst>
        </pc:picChg>
        <pc:picChg chg="add mod">
          <ac:chgData name="Cat Cayley" userId="01e44b2d-e5a9-4feb-9050-a58178c4f08a" providerId="ADAL" clId="{30745986-9369-4679-B673-9BE4A2F3EB85}" dt="2024-10-07T14:16:19.180" v="716" actId="1076"/>
          <ac:picMkLst>
            <pc:docMk/>
            <pc:sldMk cId="3570310392" sldId="286"/>
            <ac:picMk id="6" creationId="{7446D23C-429B-C43B-6338-F0ADAF3B83A0}"/>
          </ac:picMkLst>
        </pc:picChg>
      </pc:sldChg>
      <pc:sldChg chg="addSp delSp modSp add mod modNotesTx">
        <pc:chgData name="Cat Cayley" userId="01e44b2d-e5a9-4feb-9050-a58178c4f08a" providerId="ADAL" clId="{30745986-9369-4679-B673-9BE4A2F3EB85}" dt="2024-10-11T15:47:53.884" v="1665" actId="113"/>
        <pc:sldMkLst>
          <pc:docMk/>
          <pc:sldMk cId="3251494702" sldId="287"/>
        </pc:sldMkLst>
        <pc:spChg chg="add mod">
          <ac:chgData name="Cat Cayley" userId="01e44b2d-e5a9-4feb-9050-a58178c4f08a" providerId="ADAL" clId="{30745986-9369-4679-B673-9BE4A2F3EB85}" dt="2024-10-07T14:12:22.019" v="610" actId="20577"/>
          <ac:spMkLst>
            <pc:docMk/>
            <pc:sldMk cId="3251494702" sldId="287"/>
            <ac:spMk id="2" creationId="{B6397F2A-73B6-FCAA-A406-49AD7BEF6997}"/>
          </ac:spMkLst>
        </pc:spChg>
        <pc:spChg chg="add mod">
          <ac:chgData name="Cat Cayley" userId="01e44b2d-e5a9-4feb-9050-a58178c4f08a" providerId="ADAL" clId="{30745986-9369-4679-B673-9BE4A2F3EB85}" dt="2024-10-08T14:12:02" v="1572" actId="207"/>
          <ac:spMkLst>
            <pc:docMk/>
            <pc:sldMk cId="3251494702" sldId="287"/>
            <ac:spMk id="3" creationId="{B52CEC62-CB41-57C4-9C2A-99C817A6B662}"/>
          </ac:spMkLst>
        </pc:spChg>
        <pc:spChg chg="add mod">
          <ac:chgData name="Cat Cayley" userId="01e44b2d-e5a9-4feb-9050-a58178c4f08a" providerId="ADAL" clId="{30745986-9369-4679-B673-9BE4A2F3EB85}" dt="2024-10-08T14:12:04.095" v="1574"/>
          <ac:spMkLst>
            <pc:docMk/>
            <pc:sldMk cId="3251494702" sldId="287"/>
            <ac:spMk id="5" creationId="{1D13DD52-D41C-2624-D44D-91BA5CF4B570}"/>
          </ac:spMkLst>
        </pc:spChg>
        <pc:spChg chg="del">
          <ac:chgData name="Cat Cayley" userId="01e44b2d-e5a9-4feb-9050-a58178c4f08a" providerId="ADAL" clId="{30745986-9369-4679-B673-9BE4A2F3EB85}" dt="2024-10-08T14:12:03.764" v="1573" actId="478"/>
          <ac:spMkLst>
            <pc:docMk/>
            <pc:sldMk cId="3251494702" sldId="287"/>
            <ac:spMk id="18" creationId="{DEE89EB3-4075-EA0B-3469-FBDEB2A7A9D5}"/>
          </ac:spMkLst>
        </pc:spChg>
        <pc:graphicFrameChg chg="add mod">
          <ac:chgData name="Cat Cayley" userId="01e44b2d-e5a9-4feb-9050-a58178c4f08a" providerId="ADAL" clId="{30745986-9369-4679-B673-9BE4A2F3EB85}" dt="2024-10-07T14:12:33.076" v="611"/>
          <ac:graphicFrameMkLst>
            <pc:docMk/>
            <pc:sldMk cId="3251494702" sldId="287"/>
            <ac:graphicFrameMk id="4" creationId="{05DB2EB1-CE07-E286-8603-79F198397F57}"/>
          </ac:graphicFrameMkLst>
        </pc:graphicFrameChg>
      </pc:sldChg>
      <pc:sldChg chg="addSp delSp modSp add mod modNotesTx">
        <pc:chgData name="Cat Cayley" userId="01e44b2d-e5a9-4feb-9050-a58178c4f08a" providerId="ADAL" clId="{30745986-9369-4679-B673-9BE4A2F3EB85}" dt="2024-10-11T15:49:24.916" v="1688" actId="14100"/>
        <pc:sldMkLst>
          <pc:docMk/>
          <pc:sldMk cId="781289311" sldId="288"/>
        </pc:sldMkLst>
        <pc:spChg chg="add mod">
          <ac:chgData name="Cat Cayley" userId="01e44b2d-e5a9-4feb-9050-a58178c4f08a" providerId="ADAL" clId="{30745986-9369-4679-B673-9BE4A2F3EB85}" dt="2024-10-07T14:18:14.788" v="721"/>
          <ac:spMkLst>
            <pc:docMk/>
            <pc:sldMk cId="781289311" sldId="288"/>
            <ac:spMk id="4" creationId="{729472C0-4AA9-3121-DB96-B224F1AA33F0}"/>
          </ac:spMkLst>
        </pc:spChg>
        <pc:spChg chg="add mod">
          <ac:chgData name="Cat Cayley" userId="01e44b2d-e5a9-4feb-9050-a58178c4f08a" providerId="ADAL" clId="{30745986-9369-4679-B673-9BE4A2F3EB85}" dt="2024-10-11T15:48:32.656" v="1669" actId="14100"/>
          <ac:spMkLst>
            <pc:docMk/>
            <pc:sldMk cId="781289311" sldId="288"/>
            <ac:spMk id="7" creationId="{276BEBE6-40DA-88C8-6371-D0571315785A}"/>
          </ac:spMkLst>
        </pc:spChg>
        <pc:spChg chg="add mod">
          <ac:chgData name="Cat Cayley" userId="01e44b2d-e5a9-4feb-9050-a58178c4f08a" providerId="ADAL" clId="{30745986-9369-4679-B673-9BE4A2F3EB85}" dt="2024-10-11T15:48:55.458" v="1679" actId="1076"/>
          <ac:spMkLst>
            <pc:docMk/>
            <pc:sldMk cId="781289311" sldId="288"/>
            <ac:spMk id="8" creationId="{E58A5A50-B9C7-C7C4-E807-A21487BB4A6D}"/>
          </ac:spMkLst>
        </pc:spChg>
        <pc:spChg chg="add mod">
          <ac:chgData name="Cat Cayley" userId="01e44b2d-e5a9-4feb-9050-a58178c4f08a" providerId="ADAL" clId="{30745986-9369-4679-B673-9BE4A2F3EB85}" dt="2024-10-11T15:48:59.774" v="1680" actId="1076"/>
          <ac:spMkLst>
            <pc:docMk/>
            <pc:sldMk cId="781289311" sldId="288"/>
            <ac:spMk id="9" creationId="{55B99EB3-B1BA-055A-FBC0-647055956D83}"/>
          </ac:spMkLst>
        </pc:spChg>
        <pc:spChg chg="add mod">
          <ac:chgData name="Cat Cayley" userId="01e44b2d-e5a9-4feb-9050-a58178c4f08a" providerId="ADAL" clId="{30745986-9369-4679-B673-9BE4A2F3EB85}" dt="2024-10-11T15:49:09.125" v="1684" actId="1076"/>
          <ac:spMkLst>
            <pc:docMk/>
            <pc:sldMk cId="781289311" sldId="288"/>
            <ac:spMk id="12" creationId="{DECC6482-AF8D-63B7-D328-EF5BC4EBC501}"/>
          </ac:spMkLst>
        </pc:spChg>
        <pc:spChg chg="add mod">
          <ac:chgData name="Cat Cayley" userId="01e44b2d-e5a9-4feb-9050-a58178c4f08a" providerId="ADAL" clId="{30745986-9369-4679-B673-9BE4A2F3EB85}" dt="2024-10-11T15:48:40.208" v="1672" actId="1076"/>
          <ac:spMkLst>
            <pc:docMk/>
            <pc:sldMk cId="781289311" sldId="288"/>
            <ac:spMk id="13" creationId="{0169FAC3-D6E0-0B35-1489-E671B05E77CF}"/>
          </ac:spMkLst>
        </pc:spChg>
        <pc:spChg chg="add mod">
          <ac:chgData name="Cat Cayley" userId="01e44b2d-e5a9-4feb-9050-a58178c4f08a" providerId="ADAL" clId="{30745986-9369-4679-B673-9BE4A2F3EB85}" dt="2024-10-11T15:48:44.121" v="1674" actId="1076"/>
          <ac:spMkLst>
            <pc:docMk/>
            <pc:sldMk cId="781289311" sldId="288"/>
            <ac:spMk id="14" creationId="{036836BF-07AA-D4C6-B6B6-0E124BA2D975}"/>
          </ac:spMkLst>
        </pc:spChg>
        <pc:spChg chg="add mod">
          <ac:chgData name="Cat Cayley" userId="01e44b2d-e5a9-4feb-9050-a58178c4f08a" providerId="ADAL" clId="{30745986-9369-4679-B673-9BE4A2F3EB85}" dt="2024-10-11T15:49:24.916" v="1688" actId="14100"/>
          <ac:spMkLst>
            <pc:docMk/>
            <pc:sldMk cId="781289311" sldId="288"/>
            <ac:spMk id="15" creationId="{5EB8EB9B-6B89-002E-46AA-D1CE3F29A26B}"/>
          </ac:spMkLst>
        </pc:spChg>
        <pc:spChg chg="add mod">
          <ac:chgData name="Cat Cayley" userId="01e44b2d-e5a9-4feb-9050-a58178c4f08a" providerId="ADAL" clId="{30745986-9369-4679-B673-9BE4A2F3EB85}" dt="2024-10-11T15:48:48.243" v="1676" actId="1076"/>
          <ac:spMkLst>
            <pc:docMk/>
            <pc:sldMk cId="781289311" sldId="288"/>
            <ac:spMk id="16" creationId="{8442498C-4144-FF01-5CD1-F6A5F92CA584}"/>
          </ac:spMkLst>
        </pc:spChg>
        <pc:spChg chg="del">
          <ac:chgData name="Cat Cayley" userId="01e44b2d-e5a9-4feb-9050-a58178c4f08a" providerId="ADAL" clId="{30745986-9369-4679-B673-9BE4A2F3EB85}" dt="2024-10-08T14:12:10.349" v="1577" actId="478"/>
          <ac:spMkLst>
            <pc:docMk/>
            <pc:sldMk cId="781289311" sldId="288"/>
            <ac:spMk id="18" creationId="{DEE89EB3-4075-EA0B-3469-FBDEB2A7A9D5}"/>
          </ac:spMkLst>
        </pc:spChg>
        <pc:spChg chg="add mod">
          <ac:chgData name="Cat Cayley" userId="01e44b2d-e5a9-4feb-9050-a58178c4f08a" providerId="ADAL" clId="{30745986-9369-4679-B673-9BE4A2F3EB85}" dt="2024-10-11T15:48:51.689" v="1678" actId="1076"/>
          <ac:spMkLst>
            <pc:docMk/>
            <pc:sldMk cId="781289311" sldId="288"/>
            <ac:spMk id="20" creationId="{9D6B4330-FCC1-A687-13AB-FF9B838DDEED}"/>
          </ac:spMkLst>
        </pc:spChg>
        <pc:spChg chg="add mod">
          <ac:chgData name="Cat Cayley" userId="01e44b2d-e5a9-4feb-9050-a58178c4f08a" providerId="ADAL" clId="{30745986-9369-4679-B673-9BE4A2F3EB85}" dt="2024-10-11T15:48:50.017" v="1677" actId="1076"/>
          <ac:spMkLst>
            <pc:docMk/>
            <pc:sldMk cId="781289311" sldId="288"/>
            <ac:spMk id="21" creationId="{26F2FBC2-9F5C-5D29-DD99-D01ED70E5B64}"/>
          </ac:spMkLst>
        </pc:spChg>
        <pc:spChg chg="add mod">
          <ac:chgData name="Cat Cayley" userId="01e44b2d-e5a9-4feb-9050-a58178c4f08a" providerId="ADAL" clId="{30745986-9369-4679-B673-9BE4A2F3EB85}" dt="2024-10-11T15:49:03.517" v="1682" actId="1076"/>
          <ac:spMkLst>
            <pc:docMk/>
            <pc:sldMk cId="781289311" sldId="288"/>
            <ac:spMk id="23" creationId="{F938A75D-A8CD-AC2F-DB33-76C6E354DEE9}"/>
          </ac:spMkLst>
        </pc:spChg>
        <pc:spChg chg="add mod">
          <ac:chgData name="Cat Cayley" userId="01e44b2d-e5a9-4feb-9050-a58178c4f08a" providerId="ADAL" clId="{30745986-9369-4679-B673-9BE4A2F3EB85}" dt="2024-10-11T15:49:01.767" v="1681" actId="1076"/>
          <ac:spMkLst>
            <pc:docMk/>
            <pc:sldMk cId="781289311" sldId="288"/>
            <ac:spMk id="24" creationId="{6B039A89-FFAF-7D46-0DEC-F52648F4CFE7}"/>
          </ac:spMkLst>
        </pc:spChg>
        <pc:spChg chg="add mod">
          <ac:chgData name="Cat Cayley" userId="01e44b2d-e5a9-4feb-9050-a58178c4f08a" providerId="ADAL" clId="{30745986-9369-4679-B673-9BE4A2F3EB85}" dt="2024-10-11T15:49:05.270" v="1683" actId="1076"/>
          <ac:spMkLst>
            <pc:docMk/>
            <pc:sldMk cId="781289311" sldId="288"/>
            <ac:spMk id="25" creationId="{CE774A73-01CA-1749-D7F6-57E0CC5C1D64}"/>
          </ac:spMkLst>
        </pc:spChg>
        <pc:spChg chg="add mod">
          <ac:chgData name="Cat Cayley" userId="01e44b2d-e5a9-4feb-9050-a58178c4f08a" providerId="ADAL" clId="{30745986-9369-4679-B673-9BE4A2F3EB85}" dt="2024-10-11T15:49:17.746" v="1687" actId="1076"/>
          <ac:spMkLst>
            <pc:docMk/>
            <pc:sldMk cId="781289311" sldId="288"/>
            <ac:spMk id="26" creationId="{016C6426-205F-9C50-7D32-6DB4B54C06D9}"/>
          </ac:spMkLst>
        </pc:spChg>
        <pc:spChg chg="add mod">
          <ac:chgData name="Cat Cayley" userId="01e44b2d-e5a9-4feb-9050-a58178c4f08a" providerId="ADAL" clId="{30745986-9369-4679-B673-9BE4A2F3EB85}" dt="2024-10-11T15:49:12.344" v="1685" actId="1076"/>
          <ac:spMkLst>
            <pc:docMk/>
            <pc:sldMk cId="781289311" sldId="288"/>
            <ac:spMk id="27" creationId="{0FD6079A-C36E-1C40-6F32-A23A07549AF5}"/>
          </ac:spMkLst>
        </pc:spChg>
        <pc:spChg chg="add mod">
          <ac:chgData name="Cat Cayley" userId="01e44b2d-e5a9-4feb-9050-a58178c4f08a" providerId="ADAL" clId="{30745986-9369-4679-B673-9BE4A2F3EB85}" dt="2024-10-11T15:49:14.198" v="1686" actId="1076"/>
          <ac:spMkLst>
            <pc:docMk/>
            <pc:sldMk cId="781289311" sldId="288"/>
            <ac:spMk id="28" creationId="{A20EF930-323F-70A1-8B9F-3B506A07262B}"/>
          </ac:spMkLst>
        </pc:spChg>
        <pc:spChg chg="add mod">
          <ac:chgData name="Cat Cayley" userId="01e44b2d-e5a9-4feb-9050-a58178c4f08a" providerId="ADAL" clId="{30745986-9369-4679-B673-9BE4A2F3EB85}" dt="2024-10-08T14:12:10.512" v="1578"/>
          <ac:spMkLst>
            <pc:docMk/>
            <pc:sldMk cId="781289311" sldId="288"/>
            <ac:spMk id="29" creationId="{850D4972-A351-8229-1873-B92F4EA9945F}"/>
          </ac:spMkLst>
        </pc:spChg>
        <pc:grpChg chg="add mod">
          <ac:chgData name="Cat Cayley" userId="01e44b2d-e5a9-4feb-9050-a58178c4f08a" providerId="ADAL" clId="{30745986-9369-4679-B673-9BE4A2F3EB85}" dt="2024-10-07T14:18:17.086" v="722" actId="1076"/>
          <ac:grpSpMkLst>
            <pc:docMk/>
            <pc:sldMk cId="781289311" sldId="288"/>
            <ac:grpSpMk id="2" creationId="{04C0249B-4BB4-53DC-9649-EA2FC2FAF1C9}"/>
          </ac:grpSpMkLst>
        </pc:grpChg>
        <pc:grpChg chg="add mod">
          <ac:chgData name="Cat Cayley" userId="01e44b2d-e5a9-4feb-9050-a58178c4f08a" providerId="ADAL" clId="{30745986-9369-4679-B673-9BE4A2F3EB85}" dt="2024-10-07T14:18:14.788" v="721"/>
          <ac:grpSpMkLst>
            <pc:docMk/>
            <pc:sldMk cId="781289311" sldId="288"/>
            <ac:grpSpMk id="3" creationId="{58BBEB5A-B769-0664-94D4-B199179AE313}"/>
          </ac:grpSpMkLst>
        </pc:grpChg>
        <pc:cxnChg chg="add mod">
          <ac:chgData name="Cat Cayley" userId="01e44b2d-e5a9-4feb-9050-a58178c4f08a" providerId="ADAL" clId="{30745986-9369-4679-B673-9BE4A2F3EB85}" dt="2024-10-07T14:18:14.788" v="721"/>
          <ac:cxnSpMkLst>
            <pc:docMk/>
            <pc:sldMk cId="781289311" sldId="288"/>
            <ac:cxnSpMk id="5" creationId="{B2BD82A5-3A7C-F0FC-C260-FE636D6EB2BB}"/>
          </ac:cxnSpMkLst>
        </pc:cxnChg>
        <pc:cxnChg chg="add mod">
          <ac:chgData name="Cat Cayley" userId="01e44b2d-e5a9-4feb-9050-a58178c4f08a" providerId="ADAL" clId="{30745986-9369-4679-B673-9BE4A2F3EB85}" dt="2024-10-07T14:18:14.788" v="721"/>
          <ac:cxnSpMkLst>
            <pc:docMk/>
            <pc:sldMk cId="781289311" sldId="288"/>
            <ac:cxnSpMk id="6" creationId="{68CBBF54-9A32-05BE-A293-1D05A07BC79A}"/>
          </ac:cxnSpMkLst>
        </pc:cxnChg>
      </pc:sldChg>
      <pc:sldChg chg="addSp delSp modSp add mod modNotesTx">
        <pc:chgData name="Cat Cayley" userId="01e44b2d-e5a9-4feb-9050-a58178c4f08a" providerId="ADAL" clId="{30745986-9369-4679-B673-9BE4A2F3EB85}" dt="2024-10-11T15:49:36.631" v="1690" actId="1076"/>
        <pc:sldMkLst>
          <pc:docMk/>
          <pc:sldMk cId="2484992207" sldId="289"/>
        </pc:sldMkLst>
        <pc:spChg chg="add mod">
          <ac:chgData name="Cat Cayley" userId="01e44b2d-e5a9-4feb-9050-a58178c4f08a" providerId="ADAL" clId="{30745986-9369-4679-B673-9BE4A2F3EB85}" dt="2024-10-11T15:49:33.896" v="1689" actId="1076"/>
          <ac:spMkLst>
            <pc:docMk/>
            <pc:sldMk cId="2484992207" sldId="289"/>
            <ac:spMk id="2" creationId="{C4DA050C-8A55-2A72-62A4-9FFBFC55940A}"/>
          </ac:spMkLst>
        </pc:spChg>
        <pc:spChg chg="add mod">
          <ac:chgData name="Cat Cayley" userId="01e44b2d-e5a9-4feb-9050-a58178c4f08a" providerId="ADAL" clId="{30745986-9369-4679-B673-9BE4A2F3EB85}" dt="2024-10-08T14:12:14.552" v="1580"/>
          <ac:spMkLst>
            <pc:docMk/>
            <pc:sldMk cId="2484992207" sldId="289"/>
            <ac:spMk id="3" creationId="{87C4D3C5-1AB2-36B6-37B0-B10CA78A5C87}"/>
          </ac:spMkLst>
        </pc:spChg>
        <pc:spChg chg="add mod">
          <ac:chgData name="Cat Cayley" userId="01e44b2d-e5a9-4feb-9050-a58178c4f08a" providerId="ADAL" clId="{30745986-9369-4679-B673-9BE4A2F3EB85}" dt="2024-10-11T15:49:36.631" v="1690" actId="1076"/>
          <ac:spMkLst>
            <pc:docMk/>
            <pc:sldMk cId="2484992207" sldId="289"/>
            <ac:spMk id="4" creationId="{78670B0F-18CF-6CDF-8F99-2945C30A1480}"/>
          </ac:spMkLst>
        </pc:spChg>
        <pc:spChg chg="del">
          <ac:chgData name="Cat Cayley" userId="01e44b2d-e5a9-4feb-9050-a58178c4f08a" providerId="ADAL" clId="{30745986-9369-4679-B673-9BE4A2F3EB85}" dt="2024-10-08T14:12:14.388" v="1579" actId="478"/>
          <ac:spMkLst>
            <pc:docMk/>
            <pc:sldMk cId="2484992207" sldId="289"/>
            <ac:spMk id="18" creationId="{DEE89EB3-4075-EA0B-3469-FBDEB2A7A9D5}"/>
          </ac:spMkLst>
        </pc:spChg>
        <pc:picChg chg="add mod">
          <ac:chgData name="Cat Cayley" userId="01e44b2d-e5a9-4feb-9050-a58178c4f08a" providerId="ADAL" clId="{30745986-9369-4679-B673-9BE4A2F3EB85}" dt="2024-10-07T14:25:45.507" v="830"/>
          <ac:picMkLst>
            <pc:docMk/>
            <pc:sldMk cId="2484992207" sldId="289"/>
            <ac:picMk id="5" creationId="{1C9174F9-3FB4-7862-8564-35858A53F836}"/>
          </ac:picMkLst>
        </pc:picChg>
      </pc:sldChg>
      <pc:sldChg chg="add del">
        <pc:chgData name="Cat Cayley" userId="01e44b2d-e5a9-4feb-9050-a58178c4f08a" providerId="ADAL" clId="{30745986-9369-4679-B673-9BE4A2F3EB85}" dt="2024-10-07T14:16:35.482" v="718"/>
        <pc:sldMkLst>
          <pc:docMk/>
          <pc:sldMk cId="1602671161" sldId="290"/>
        </pc:sldMkLst>
      </pc:sldChg>
      <pc:sldChg chg="addSp delSp modSp add mod modNotesTx">
        <pc:chgData name="Cat Cayley" userId="01e44b2d-e5a9-4feb-9050-a58178c4f08a" providerId="ADAL" clId="{30745986-9369-4679-B673-9BE4A2F3EB85}" dt="2024-10-11T15:49:42.228" v="1691" actId="13926"/>
        <pc:sldMkLst>
          <pc:docMk/>
          <pc:sldMk cId="2298132820" sldId="290"/>
        </pc:sldMkLst>
        <pc:spChg chg="add mod">
          <ac:chgData name="Cat Cayley" userId="01e44b2d-e5a9-4feb-9050-a58178c4f08a" providerId="ADAL" clId="{30745986-9369-4679-B673-9BE4A2F3EB85}" dt="2024-10-07T14:31:21.399" v="889" actId="20577"/>
          <ac:spMkLst>
            <pc:docMk/>
            <pc:sldMk cId="2298132820" sldId="290"/>
            <ac:spMk id="2" creationId="{D03330B4-7E28-A7DD-156D-B3A5CD8D43D7}"/>
          </ac:spMkLst>
        </pc:spChg>
        <pc:spChg chg="add mod">
          <ac:chgData name="Cat Cayley" userId="01e44b2d-e5a9-4feb-9050-a58178c4f08a" providerId="ADAL" clId="{30745986-9369-4679-B673-9BE4A2F3EB85}" dt="2024-10-11T15:49:42.228" v="1691" actId="13926"/>
          <ac:spMkLst>
            <pc:docMk/>
            <pc:sldMk cId="2298132820" sldId="290"/>
            <ac:spMk id="3" creationId="{B80AC30E-8DF6-C21C-9645-1E7A106BC271}"/>
          </ac:spMkLst>
        </pc:spChg>
        <pc:spChg chg="add mod">
          <ac:chgData name="Cat Cayley" userId="01e44b2d-e5a9-4feb-9050-a58178c4f08a" providerId="ADAL" clId="{30745986-9369-4679-B673-9BE4A2F3EB85}" dt="2024-10-08T14:12:17.439" v="1582"/>
          <ac:spMkLst>
            <pc:docMk/>
            <pc:sldMk cId="2298132820" sldId="290"/>
            <ac:spMk id="5" creationId="{50A1A1DE-99A0-8085-61E1-9A3F7087B95B}"/>
          </ac:spMkLst>
        </pc:spChg>
        <pc:spChg chg="del">
          <ac:chgData name="Cat Cayley" userId="01e44b2d-e5a9-4feb-9050-a58178c4f08a" providerId="ADAL" clId="{30745986-9369-4679-B673-9BE4A2F3EB85}" dt="2024-10-08T14:12:17.227" v="1581" actId="478"/>
          <ac:spMkLst>
            <pc:docMk/>
            <pc:sldMk cId="2298132820" sldId="290"/>
            <ac:spMk id="18" creationId="{DEE89EB3-4075-EA0B-3469-FBDEB2A7A9D5}"/>
          </ac:spMkLst>
        </pc:spChg>
        <pc:graphicFrameChg chg="add mod">
          <ac:chgData name="Cat Cayley" userId="01e44b2d-e5a9-4feb-9050-a58178c4f08a" providerId="ADAL" clId="{30745986-9369-4679-B673-9BE4A2F3EB85}" dt="2024-10-07T14:31:18.478" v="885"/>
          <ac:graphicFrameMkLst>
            <pc:docMk/>
            <pc:sldMk cId="2298132820" sldId="290"/>
            <ac:graphicFrameMk id="4" creationId="{20AE029F-7B40-9BB3-C84F-4DAAD674AC2C}"/>
          </ac:graphicFrameMkLst>
        </pc:graphicFrameChg>
      </pc:sldChg>
      <pc:sldChg chg="addSp delSp modSp add mod modNotesTx">
        <pc:chgData name="Cat Cayley" userId="01e44b2d-e5a9-4feb-9050-a58178c4f08a" providerId="ADAL" clId="{30745986-9369-4679-B673-9BE4A2F3EB85}" dt="2024-10-08T14:12:22.303" v="1584"/>
        <pc:sldMkLst>
          <pc:docMk/>
          <pc:sldMk cId="1947749749" sldId="291"/>
        </pc:sldMkLst>
        <pc:spChg chg="add mod">
          <ac:chgData name="Cat Cayley" userId="01e44b2d-e5a9-4feb-9050-a58178c4f08a" providerId="ADAL" clId="{30745986-9369-4679-B673-9BE4A2F3EB85}" dt="2024-10-08T14:12:22.303" v="1584"/>
          <ac:spMkLst>
            <pc:docMk/>
            <pc:sldMk cId="1947749749" sldId="291"/>
            <ac:spMk id="3" creationId="{1E10FBE5-CDCB-CD4F-7846-0D2BEA502BD8}"/>
          </ac:spMkLst>
        </pc:spChg>
        <pc:spChg chg="del">
          <ac:chgData name="Cat Cayley" userId="01e44b2d-e5a9-4feb-9050-a58178c4f08a" providerId="ADAL" clId="{30745986-9369-4679-B673-9BE4A2F3EB85}" dt="2024-10-08T14:12:22.147" v="1583" actId="478"/>
          <ac:spMkLst>
            <pc:docMk/>
            <pc:sldMk cId="1947749749" sldId="291"/>
            <ac:spMk id="18" creationId="{DEE89EB3-4075-EA0B-3469-FBDEB2A7A9D5}"/>
          </ac:spMkLst>
        </pc:spChg>
        <pc:picChg chg="add mod">
          <ac:chgData name="Cat Cayley" userId="01e44b2d-e5a9-4feb-9050-a58178c4f08a" providerId="ADAL" clId="{30745986-9369-4679-B673-9BE4A2F3EB85}" dt="2024-10-07T14:32:08.702" v="893"/>
          <ac:picMkLst>
            <pc:docMk/>
            <pc:sldMk cId="1947749749" sldId="291"/>
            <ac:picMk id="2" creationId="{05BFBDDC-A3B8-CD4E-8E6F-4A85DF700C1E}"/>
          </ac:picMkLst>
        </pc:picChg>
      </pc:sldChg>
      <pc:sldChg chg="addSp delSp modSp add mod modNotesTx">
        <pc:chgData name="Cat Cayley" userId="01e44b2d-e5a9-4feb-9050-a58178c4f08a" providerId="ADAL" clId="{30745986-9369-4679-B673-9BE4A2F3EB85}" dt="2024-10-08T14:12:26.064" v="1587"/>
        <pc:sldMkLst>
          <pc:docMk/>
          <pc:sldMk cId="4199101312" sldId="292"/>
        </pc:sldMkLst>
        <pc:spChg chg="del mod">
          <ac:chgData name="Cat Cayley" userId="01e44b2d-e5a9-4feb-9050-a58178c4f08a" providerId="ADAL" clId="{30745986-9369-4679-B673-9BE4A2F3EB85}" dt="2024-10-08T14:12:25.763" v="1586" actId="478"/>
          <ac:spMkLst>
            <pc:docMk/>
            <pc:sldMk cId="4199101312" sldId="292"/>
            <ac:spMk id="18" creationId="{DEE89EB3-4075-EA0B-3469-FBDEB2A7A9D5}"/>
          </ac:spMkLst>
        </pc:spChg>
        <pc:spChg chg="add mod">
          <ac:chgData name="Cat Cayley" userId="01e44b2d-e5a9-4feb-9050-a58178c4f08a" providerId="ADAL" clId="{30745986-9369-4679-B673-9BE4A2F3EB85}" dt="2024-10-07T14:38:28.531" v="1081" actId="20577"/>
          <ac:spMkLst>
            <pc:docMk/>
            <pc:sldMk cId="4199101312" sldId="292"/>
            <ac:spMk id="25" creationId="{7CDC0E6A-0F9B-C14B-5641-8631A0A4DFA7}"/>
          </ac:spMkLst>
        </pc:spChg>
        <pc:spChg chg="add mod">
          <ac:chgData name="Cat Cayley" userId="01e44b2d-e5a9-4feb-9050-a58178c4f08a" providerId="ADAL" clId="{30745986-9369-4679-B673-9BE4A2F3EB85}" dt="2024-10-07T14:39:15.925" v="1091" actId="14100"/>
          <ac:spMkLst>
            <pc:docMk/>
            <pc:sldMk cId="4199101312" sldId="292"/>
            <ac:spMk id="26" creationId="{A85E8F0D-98B1-B77E-B6EE-C5E8D3050557}"/>
          </ac:spMkLst>
        </pc:spChg>
        <pc:spChg chg="add mod">
          <ac:chgData name="Cat Cayley" userId="01e44b2d-e5a9-4feb-9050-a58178c4f08a" providerId="ADAL" clId="{30745986-9369-4679-B673-9BE4A2F3EB85}" dt="2024-10-07T14:39:32.194" v="1098" actId="208"/>
          <ac:spMkLst>
            <pc:docMk/>
            <pc:sldMk cId="4199101312" sldId="292"/>
            <ac:spMk id="27" creationId="{4DFA8926-FD61-1365-21B3-2F17CB280E53}"/>
          </ac:spMkLst>
        </pc:spChg>
        <pc:spChg chg="add mod">
          <ac:chgData name="Cat Cayley" userId="01e44b2d-e5a9-4feb-9050-a58178c4f08a" providerId="ADAL" clId="{30745986-9369-4679-B673-9BE4A2F3EB85}" dt="2024-10-07T14:39:51.081" v="1102" actId="208"/>
          <ac:spMkLst>
            <pc:docMk/>
            <pc:sldMk cId="4199101312" sldId="292"/>
            <ac:spMk id="28" creationId="{1C85F7F0-838A-A047-F407-987F6916BD97}"/>
          </ac:spMkLst>
        </pc:spChg>
        <pc:spChg chg="add mod">
          <ac:chgData name="Cat Cayley" userId="01e44b2d-e5a9-4feb-9050-a58178c4f08a" providerId="ADAL" clId="{30745986-9369-4679-B673-9BE4A2F3EB85}" dt="2024-10-08T14:12:26.064" v="1587"/>
          <ac:spMkLst>
            <pc:docMk/>
            <pc:sldMk cId="4199101312" sldId="292"/>
            <ac:spMk id="29" creationId="{EBD3D731-6882-1CFA-8170-F07DB4D1BF3C}"/>
          </ac:spMkLst>
        </pc:spChg>
        <pc:grpChg chg="add mod">
          <ac:chgData name="Cat Cayley" userId="01e44b2d-e5a9-4feb-9050-a58178c4f08a" providerId="ADAL" clId="{30745986-9369-4679-B673-9BE4A2F3EB85}" dt="2024-10-07T14:39:21.522" v="1095" actId="1076"/>
          <ac:grpSpMkLst>
            <pc:docMk/>
            <pc:sldMk cId="4199101312" sldId="292"/>
            <ac:grpSpMk id="3" creationId="{3CE3E6CC-B8FC-A8FE-2652-09F0D1975E44}"/>
          </ac:grpSpMkLst>
        </pc:grpChg>
        <pc:picChg chg="add mod">
          <ac:chgData name="Cat Cayley" userId="01e44b2d-e5a9-4feb-9050-a58178c4f08a" providerId="ADAL" clId="{30745986-9369-4679-B673-9BE4A2F3EB85}" dt="2024-10-07T14:39:22.828" v="1096" actId="1076"/>
          <ac:picMkLst>
            <pc:docMk/>
            <pc:sldMk cId="4199101312" sldId="292"/>
            <ac:picMk id="2" creationId="{4F920216-8298-1121-2856-B49DDA13787E}"/>
          </ac:picMkLst>
        </pc:picChg>
        <pc:picChg chg="mod">
          <ac:chgData name="Cat Cayley" userId="01e44b2d-e5a9-4feb-9050-a58178c4f08a" providerId="ADAL" clId="{30745986-9369-4679-B673-9BE4A2F3EB85}" dt="2024-10-07T14:37:59.462" v="1040"/>
          <ac:picMkLst>
            <pc:docMk/>
            <pc:sldMk cId="4199101312" sldId="292"/>
            <ac:picMk id="4" creationId="{D01B2254-8991-6EAA-F38C-F3BDA1BEB83B}"/>
          </ac:picMkLst>
        </pc:picChg>
        <pc:picChg chg="mod">
          <ac:chgData name="Cat Cayley" userId="01e44b2d-e5a9-4feb-9050-a58178c4f08a" providerId="ADAL" clId="{30745986-9369-4679-B673-9BE4A2F3EB85}" dt="2024-10-07T14:37:59.462" v="1040"/>
          <ac:picMkLst>
            <pc:docMk/>
            <pc:sldMk cId="4199101312" sldId="292"/>
            <ac:picMk id="5" creationId="{8EB0B0AB-64C7-400A-C1CB-1C8CE6E564EF}"/>
          </ac:picMkLst>
        </pc:picChg>
        <pc:picChg chg="mod">
          <ac:chgData name="Cat Cayley" userId="01e44b2d-e5a9-4feb-9050-a58178c4f08a" providerId="ADAL" clId="{30745986-9369-4679-B673-9BE4A2F3EB85}" dt="2024-10-07T14:37:59.462" v="1040"/>
          <ac:picMkLst>
            <pc:docMk/>
            <pc:sldMk cId="4199101312" sldId="292"/>
            <ac:picMk id="6" creationId="{1FCEFE16-65B2-2456-B1D7-62824D30DE45}"/>
          </ac:picMkLst>
        </pc:picChg>
        <pc:picChg chg="mod">
          <ac:chgData name="Cat Cayley" userId="01e44b2d-e5a9-4feb-9050-a58178c4f08a" providerId="ADAL" clId="{30745986-9369-4679-B673-9BE4A2F3EB85}" dt="2024-10-07T14:37:59.462" v="1040"/>
          <ac:picMkLst>
            <pc:docMk/>
            <pc:sldMk cId="4199101312" sldId="292"/>
            <ac:picMk id="7" creationId="{CE1D1EBC-0724-F879-7DF6-2D73CE814FD8}"/>
          </ac:picMkLst>
        </pc:picChg>
        <pc:picChg chg="mod">
          <ac:chgData name="Cat Cayley" userId="01e44b2d-e5a9-4feb-9050-a58178c4f08a" providerId="ADAL" clId="{30745986-9369-4679-B673-9BE4A2F3EB85}" dt="2024-10-07T14:37:59.462" v="1040"/>
          <ac:picMkLst>
            <pc:docMk/>
            <pc:sldMk cId="4199101312" sldId="292"/>
            <ac:picMk id="8" creationId="{1E12A02B-C6F4-E13B-CE84-585888E507B3}"/>
          </ac:picMkLst>
        </pc:picChg>
        <pc:picChg chg="mod">
          <ac:chgData name="Cat Cayley" userId="01e44b2d-e5a9-4feb-9050-a58178c4f08a" providerId="ADAL" clId="{30745986-9369-4679-B673-9BE4A2F3EB85}" dt="2024-10-07T14:37:59.462" v="1040"/>
          <ac:picMkLst>
            <pc:docMk/>
            <pc:sldMk cId="4199101312" sldId="292"/>
            <ac:picMk id="9" creationId="{AE8AB70A-2E7E-B93F-CD50-D53E413703F3}"/>
          </ac:picMkLst>
        </pc:picChg>
        <pc:picChg chg="mod">
          <ac:chgData name="Cat Cayley" userId="01e44b2d-e5a9-4feb-9050-a58178c4f08a" providerId="ADAL" clId="{30745986-9369-4679-B673-9BE4A2F3EB85}" dt="2024-10-07T14:37:59.462" v="1040"/>
          <ac:picMkLst>
            <pc:docMk/>
            <pc:sldMk cId="4199101312" sldId="292"/>
            <ac:picMk id="12" creationId="{11C91FDA-1AA5-A8ED-6AB3-B7FA88C4AB58}"/>
          </ac:picMkLst>
        </pc:picChg>
        <pc:picChg chg="mod">
          <ac:chgData name="Cat Cayley" userId="01e44b2d-e5a9-4feb-9050-a58178c4f08a" providerId="ADAL" clId="{30745986-9369-4679-B673-9BE4A2F3EB85}" dt="2024-10-07T14:37:59.462" v="1040"/>
          <ac:picMkLst>
            <pc:docMk/>
            <pc:sldMk cId="4199101312" sldId="292"/>
            <ac:picMk id="13" creationId="{D46C9D56-07D5-EBFD-BFEF-752BE25D28B6}"/>
          </ac:picMkLst>
        </pc:picChg>
        <pc:picChg chg="mod">
          <ac:chgData name="Cat Cayley" userId="01e44b2d-e5a9-4feb-9050-a58178c4f08a" providerId="ADAL" clId="{30745986-9369-4679-B673-9BE4A2F3EB85}" dt="2024-10-07T14:37:59.462" v="1040"/>
          <ac:picMkLst>
            <pc:docMk/>
            <pc:sldMk cId="4199101312" sldId="292"/>
            <ac:picMk id="14" creationId="{A61F7FDE-FA06-290D-E24D-C43335B3E680}"/>
          </ac:picMkLst>
        </pc:picChg>
        <pc:picChg chg="mod">
          <ac:chgData name="Cat Cayley" userId="01e44b2d-e5a9-4feb-9050-a58178c4f08a" providerId="ADAL" clId="{30745986-9369-4679-B673-9BE4A2F3EB85}" dt="2024-10-07T14:37:59.462" v="1040"/>
          <ac:picMkLst>
            <pc:docMk/>
            <pc:sldMk cId="4199101312" sldId="292"/>
            <ac:picMk id="15" creationId="{85678EED-3039-D0E4-CA35-2B9A58D987EE}"/>
          </ac:picMkLst>
        </pc:picChg>
        <pc:picChg chg="mod">
          <ac:chgData name="Cat Cayley" userId="01e44b2d-e5a9-4feb-9050-a58178c4f08a" providerId="ADAL" clId="{30745986-9369-4679-B673-9BE4A2F3EB85}" dt="2024-10-07T14:37:59.462" v="1040"/>
          <ac:picMkLst>
            <pc:docMk/>
            <pc:sldMk cId="4199101312" sldId="292"/>
            <ac:picMk id="16" creationId="{6F5E4809-E580-C42D-D3F4-6874EE87AAB7}"/>
          </ac:picMkLst>
        </pc:picChg>
        <pc:picChg chg="mod">
          <ac:chgData name="Cat Cayley" userId="01e44b2d-e5a9-4feb-9050-a58178c4f08a" providerId="ADAL" clId="{30745986-9369-4679-B673-9BE4A2F3EB85}" dt="2024-10-07T14:37:59.462" v="1040"/>
          <ac:picMkLst>
            <pc:docMk/>
            <pc:sldMk cId="4199101312" sldId="292"/>
            <ac:picMk id="20" creationId="{6C76D77F-BFEF-3D1A-1332-68B1CA1CF696}"/>
          </ac:picMkLst>
        </pc:picChg>
        <pc:picChg chg="mod">
          <ac:chgData name="Cat Cayley" userId="01e44b2d-e5a9-4feb-9050-a58178c4f08a" providerId="ADAL" clId="{30745986-9369-4679-B673-9BE4A2F3EB85}" dt="2024-10-07T14:37:59.462" v="1040"/>
          <ac:picMkLst>
            <pc:docMk/>
            <pc:sldMk cId="4199101312" sldId="292"/>
            <ac:picMk id="21" creationId="{CE3BFFD1-86EA-82F8-7B92-81F91E3B204A}"/>
          </ac:picMkLst>
        </pc:picChg>
        <pc:picChg chg="mod">
          <ac:chgData name="Cat Cayley" userId="01e44b2d-e5a9-4feb-9050-a58178c4f08a" providerId="ADAL" clId="{30745986-9369-4679-B673-9BE4A2F3EB85}" dt="2024-10-07T14:37:59.462" v="1040"/>
          <ac:picMkLst>
            <pc:docMk/>
            <pc:sldMk cId="4199101312" sldId="292"/>
            <ac:picMk id="23" creationId="{8C96A8EC-2514-E9A8-73EC-3029D0E32DEA}"/>
          </ac:picMkLst>
        </pc:picChg>
        <pc:picChg chg="mod">
          <ac:chgData name="Cat Cayley" userId="01e44b2d-e5a9-4feb-9050-a58178c4f08a" providerId="ADAL" clId="{30745986-9369-4679-B673-9BE4A2F3EB85}" dt="2024-10-07T14:37:59.462" v="1040"/>
          <ac:picMkLst>
            <pc:docMk/>
            <pc:sldMk cId="4199101312" sldId="292"/>
            <ac:picMk id="24" creationId="{0315A288-13E1-2F98-E63E-7EDF349F534E}"/>
          </ac:picMkLst>
        </pc:picChg>
      </pc:sldChg>
      <pc:sldChg chg="modSp add mod ord setBg">
        <pc:chgData name="Cat Cayley" userId="01e44b2d-e5a9-4feb-9050-a58178c4f08a" providerId="ADAL" clId="{30745986-9369-4679-B673-9BE4A2F3EB85}" dt="2024-10-07T14:26:17.984" v="880" actId="20577"/>
        <pc:sldMkLst>
          <pc:docMk/>
          <pc:sldMk cId="4013767146" sldId="293"/>
        </pc:sldMkLst>
        <pc:spChg chg="mod">
          <ac:chgData name="Cat Cayley" userId="01e44b2d-e5a9-4feb-9050-a58178c4f08a" providerId="ADAL" clId="{30745986-9369-4679-B673-9BE4A2F3EB85}" dt="2024-10-07T14:26:09.560" v="840" actId="20577"/>
          <ac:spMkLst>
            <pc:docMk/>
            <pc:sldMk cId="4013767146" sldId="293"/>
            <ac:spMk id="10" creationId="{63B5B7EF-101B-A120-753F-9882877159F3}"/>
          </ac:spMkLst>
        </pc:spChg>
        <pc:spChg chg="mod">
          <ac:chgData name="Cat Cayley" userId="01e44b2d-e5a9-4feb-9050-a58178c4f08a" providerId="ADAL" clId="{30745986-9369-4679-B673-9BE4A2F3EB85}" dt="2024-10-07T14:26:17.984" v="880" actId="20577"/>
          <ac:spMkLst>
            <pc:docMk/>
            <pc:sldMk cId="4013767146" sldId="293"/>
            <ac:spMk id="11" creationId="{4CA9F064-31C5-962D-B7F9-B46DBC4E319F}"/>
          </ac:spMkLst>
        </pc:spChg>
      </pc:sldChg>
      <pc:sldChg chg="addSp delSp modSp add mod modNotesTx">
        <pc:chgData name="Cat Cayley" userId="01e44b2d-e5a9-4feb-9050-a58178c4f08a" providerId="ADAL" clId="{30745986-9369-4679-B673-9BE4A2F3EB85}" dt="2024-10-11T15:49:53.705" v="1692" actId="1076"/>
        <pc:sldMkLst>
          <pc:docMk/>
          <pc:sldMk cId="514550733" sldId="294"/>
        </pc:sldMkLst>
        <pc:spChg chg="add mod">
          <ac:chgData name="Cat Cayley" userId="01e44b2d-e5a9-4feb-9050-a58178c4f08a" providerId="ADAL" clId="{30745986-9369-4679-B673-9BE4A2F3EB85}" dt="2024-10-08T14:12:28.328" v="1589"/>
          <ac:spMkLst>
            <pc:docMk/>
            <pc:sldMk cId="514550733" sldId="294"/>
            <ac:spMk id="4" creationId="{693EA276-7ACF-28B0-AB82-73EB375358C1}"/>
          </ac:spMkLst>
        </pc:spChg>
        <pc:spChg chg="add mod">
          <ac:chgData name="Cat Cayley" userId="01e44b2d-e5a9-4feb-9050-a58178c4f08a" providerId="ADAL" clId="{30745986-9369-4679-B673-9BE4A2F3EB85}" dt="2024-10-11T15:49:53.705" v="1692" actId="1076"/>
          <ac:spMkLst>
            <pc:docMk/>
            <pc:sldMk cId="514550733" sldId="294"/>
            <ac:spMk id="5" creationId="{BCDF4267-0BFC-368E-AA5A-2A8D878E3301}"/>
          </ac:spMkLst>
        </pc:spChg>
        <pc:spChg chg="del">
          <ac:chgData name="Cat Cayley" userId="01e44b2d-e5a9-4feb-9050-a58178c4f08a" providerId="ADAL" clId="{30745986-9369-4679-B673-9BE4A2F3EB85}" dt="2024-10-08T14:12:28.148" v="1588" actId="478"/>
          <ac:spMkLst>
            <pc:docMk/>
            <pc:sldMk cId="514550733" sldId="294"/>
            <ac:spMk id="18" creationId="{DEE89EB3-4075-EA0B-3469-FBDEB2A7A9D5}"/>
          </ac:spMkLst>
        </pc:spChg>
        <pc:grpChg chg="add mod">
          <ac:chgData name="Cat Cayley" userId="01e44b2d-e5a9-4feb-9050-a58178c4f08a" providerId="ADAL" clId="{30745986-9369-4679-B673-9BE4A2F3EB85}" dt="2024-10-07T14:40:58.611" v="1114" actId="14100"/>
          <ac:grpSpMkLst>
            <pc:docMk/>
            <pc:sldMk cId="514550733" sldId="294"/>
            <ac:grpSpMk id="6" creationId="{D581FECF-8A9F-E527-3EBF-D2D455CF552D}"/>
          </ac:grpSpMkLst>
        </pc:grpChg>
        <pc:picChg chg="add mod">
          <ac:chgData name="Cat Cayley" userId="01e44b2d-e5a9-4feb-9050-a58178c4f08a" providerId="ADAL" clId="{30745986-9369-4679-B673-9BE4A2F3EB85}" dt="2024-10-07T14:40:52.454" v="1111" actId="1076"/>
          <ac:picMkLst>
            <pc:docMk/>
            <pc:sldMk cId="514550733" sldId="294"/>
            <ac:picMk id="2" creationId="{5B8DB16B-1C28-6242-56C2-00844DF8575F}"/>
          </ac:picMkLst>
        </pc:picChg>
        <pc:picChg chg="add mod">
          <ac:chgData name="Cat Cayley" userId="01e44b2d-e5a9-4feb-9050-a58178c4f08a" providerId="ADAL" clId="{30745986-9369-4679-B673-9BE4A2F3EB85}" dt="2024-10-07T14:40:52.454" v="1111" actId="1076"/>
          <ac:picMkLst>
            <pc:docMk/>
            <pc:sldMk cId="514550733" sldId="294"/>
            <ac:picMk id="3" creationId="{66DBAD16-1199-FA50-AD4B-064E7CC4A086}"/>
          </ac:picMkLst>
        </pc:picChg>
        <pc:picChg chg="add del mod">
          <ac:chgData name="Cat Cayley" userId="01e44b2d-e5a9-4feb-9050-a58178c4f08a" providerId="ADAL" clId="{30745986-9369-4679-B673-9BE4A2F3EB85}" dt="2024-10-07T14:40:48.016" v="1110" actId="478"/>
          <ac:picMkLst>
            <pc:docMk/>
            <pc:sldMk cId="514550733" sldId="294"/>
            <ac:picMk id="4" creationId="{CA7CA61E-22CF-D194-307D-F9E0DE20430E}"/>
          </ac:picMkLst>
        </pc:picChg>
        <pc:picChg chg="mod">
          <ac:chgData name="Cat Cayley" userId="01e44b2d-e5a9-4feb-9050-a58178c4f08a" providerId="ADAL" clId="{30745986-9369-4679-B673-9BE4A2F3EB85}" dt="2024-10-07T14:40:55.496" v="1112"/>
          <ac:picMkLst>
            <pc:docMk/>
            <pc:sldMk cId="514550733" sldId="294"/>
            <ac:picMk id="7" creationId="{011DDF42-21A3-9EAD-A791-3355687B8240}"/>
          </ac:picMkLst>
        </pc:picChg>
        <pc:picChg chg="mod">
          <ac:chgData name="Cat Cayley" userId="01e44b2d-e5a9-4feb-9050-a58178c4f08a" providerId="ADAL" clId="{30745986-9369-4679-B673-9BE4A2F3EB85}" dt="2024-10-07T14:40:55.496" v="1112"/>
          <ac:picMkLst>
            <pc:docMk/>
            <pc:sldMk cId="514550733" sldId="294"/>
            <ac:picMk id="8" creationId="{07A2A0C5-487A-2925-4C6F-85977BD7D5C3}"/>
          </ac:picMkLst>
        </pc:picChg>
        <pc:picChg chg="mod">
          <ac:chgData name="Cat Cayley" userId="01e44b2d-e5a9-4feb-9050-a58178c4f08a" providerId="ADAL" clId="{30745986-9369-4679-B673-9BE4A2F3EB85}" dt="2024-10-07T14:40:55.496" v="1112"/>
          <ac:picMkLst>
            <pc:docMk/>
            <pc:sldMk cId="514550733" sldId="294"/>
            <ac:picMk id="9" creationId="{0B77CDE9-70D1-F49C-44D2-A17D5198826C}"/>
          </ac:picMkLst>
        </pc:picChg>
        <pc:picChg chg="mod">
          <ac:chgData name="Cat Cayley" userId="01e44b2d-e5a9-4feb-9050-a58178c4f08a" providerId="ADAL" clId="{30745986-9369-4679-B673-9BE4A2F3EB85}" dt="2024-10-07T14:40:55.496" v="1112"/>
          <ac:picMkLst>
            <pc:docMk/>
            <pc:sldMk cId="514550733" sldId="294"/>
            <ac:picMk id="12" creationId="{CBB7C1DE-8DE3-1225-7F92-003981528855}"/>
          </ac:picMkLst>
        </pc:picChg>
        <pc:picChg chg="mod">
          <ac:chgData name="Cat Cayley" userId="01e44b2d-e5a9-4feb-9050-a58178c4f08a" providerId="ADAL" clId="{30745986-9369-4679-B673-9BE4A2F3EB85}" dt="2024-10-07T14:40:55.496" v="1112"/>
          <ac:picMkLst>
            <pc:docMk/>
            <pc:sldMk cId="514550733" sldId="294"/>
            <ac:picMk id="13" creationId="{530ECB54-A7C3-DE25-8181-235F63E78DA6}"/>
          </ac:picMkLst>
        </pc:picChg>
        <pc:picChg chg="mod">
          <ac:chgData name="Cat Cayley" userId="01e44b2d-e5a9-4feb-9050-a58178c4f08a" providerId="ADAL" clId="{30745986-9369-4679-B673-9BE4A2F3EB85}" dt="2024-10-07T14:40:55.496" v="1112"/>
          <ac:picMkLst>
            <pc:docMk/>
            <pc:sldMk cId="514550733" sldId="294"/>
            <ac:picMk id="14" creationId="{3DA7E624-3EA7-38D6-E3FB-5C1EECE63B08}"/>
          </ac:picMkLst>
        </pc:picChg>
        <pc:picChg chg="mod">
          <ac:chgData name="Cat Cayley" userId="01e44b2d-e5a9-4feb-9050-a58178c4f08a" providerId="ADAL" clId="{30745986-9369-4679-B673-9BE4A2F3EB85}" dt="2024-10-07T14:40:55.496" v="1112"/>
          <ac:picMkLst>
            <pc:docMk/>
            <pc:sldMk cId="514550733" sldId="294"/>
            <ac:picMk id="15" creationId="{652269A7-FE46-F21E-8B64-EECD3388299B}"/>
          </ac:picMkLst>
        </pc:picChg>
        <pc:picChg chg="mod">
          <ac:chgData name="Cat Cayley" userId="01e44b2d-e5a9-4feb-9050-a58178c4f08a" providerId="ADAL" clId="{30745986-9369-4679-B673-9BE4A2F3EB85}" dt="2024-10-07T14:40:55.496" v="1112"/>
          <ac:picMkLst>
            <pc:docMk/>
            <pc:sldMk cId="514550733" sldId="294"/>
            <ac:picMk id="16" creationId="{05BFCCA5-2567-F05E-0840-8A8BEF71441B}"/>
          </ac:picMkLst>
        </pc:picChg>
        <pc:picChg chg="mod">
          <ac:chgData name="Cat Cayley" userId="01e44b2d-e5a9-4feb-9050-a58178c4f08a" providerId="ADAL" clId="{30745986-9369-4679-B673-9BE4A2F3EB85}" dt="2024-10-07T14:40:55.496" v="1112"/>
          <ac:picMkLst>
            <pc:docMk/>
            <pc:sldMk cId="514550733" sldId="294"/>
            <ac:picMk id="20" creationId="{6D682A1D-FCD3-CC12-50B6-BA275E37576A}"/>
          </ac:picMkLst>
        </pc:picChg>
        <pc:picChg chg="mod">
          <ac:chgData name="Cat Cayley" userId="01e44b2d-e5a9-4feb-9050-a58178c4f08a" providerId="ADAL" clId="{30745986-9369-4679-B673-9BE4A2F3EB85}" dt="2024-10-07T14:40:55.496" v="1112"/>
          <ac:picMkLst>
            <pc:docMk/>
            <pc:sldMk cId="514550733" sldId="294"/>
            <ac:picMk id="21" creationId="{A77710D7-7D08-46B5-F9EF-1A14AB9D85E0}"/>
          </ac:picMkLst>
        </pc:picChg>
        <pc:picChg chg="mod">
          <ac:chgData name="Cat Cayley" userId="01e44b2d-e5a9-4feb-9050-a58178c4f08a" providerId="ADAL" clId="{30745986-9369-4679-B673-9BE4A2F3EB85}" dt="2024-10-07T14:40:55.496" v="1112"/>
          <ac:picMkLst>
            <pc:docMk/>
            <pc:sldMk cId="514550733" sldId="294"/>
            <ac:picMk id="23" creationId="{F4EA5C17-DEFB-7778-DB70-87B03E26CD5E}"/>
          </ac:picMkLst>
        </pc:picChg>
        <pc:picChg chg="mod">
          <ac:chgData name="Cat Cayley" userId="01e44b2d-e5a9-4feb-9050-a58178c4f08a" providerId="ADAL" clId="{30745986-9369-4679-B673-9BE4A2F3EB85}" dt="2024-10-07T14:40:55.496" v="1112"/>
          <ac:picMkLst>
            <pc:docMk/>
            <pc:sldMk cId="514550733" sldId="294"/>
            <ac:picMk id="24" creationId="{02780EAB-B5E0-E3DF-1921-3F07DB1E15DA}"/>
          </ac:picMkLst>
        </pc:picChg>
        <pc:picChg chg="mod">
          <ac:chgData name="Cat Cayley" userId="01e44b2d-e5a9-4feb-9050-a58178c4f08a" providerId="ADAL" clId="{30745986-9369-4679-B673-9BE4A2F3EB85}" dt="2024-10-07T14:40:55.496" v="1112"/>
          <ac:picMkLst>
            <pc:docMk/>
            <pc:sldMk cId="514550733" sldId="294"/>
            <ac:picMk id="25" creationId="{501254F6-74B2-B5E4-0FD1-F600D93FCAE4}"/>
          </ac:picMkLst>
        </pc:picChg>
        <pc:picChg chg="mod">
          <ac:chgData name="Cat Cayley" userId="01e44b2d-e5a9-4feb-9050-a58178c4f08a" providerId="ADAL" clId="{30745986-9369-4679-B673-9BE4A2F3EB85}" dt="2024-10-07T14:40:55.496" v="1112"/>
          <ac:picMkLst>
            <pc:docMk/>
            <pc:sldMk cId="514550733" sldId="294"/>
            <ac:picMk id="26" creationId="{FF70196C-45F9-A414-FC3E-08C5A0C0E724}"/>
          </ac:picMkLst>
        </pc:picChg>
        <pc:picChg chg="mod">
          <ac:chgData name="Cat Cayley" userId="01e44b2d-e5a9-4feb-9050-a58178c4f08a" providerId="ADAL" clId="{30745986-9369-4679-B673-9BE4A2F3EB85}" dt="2024-10-07T14:40:55.496" v="1112"/>
          <ac:picMkLst>
            <pc:docMk/>
            <pc:sldMk cId="514550733" sldId="294"/>
            <ac:picMk id="27" creationId="{F2AD7001-611C-0D0C-F751-B2C47AD34BFF}"/>
          </ac:picMkLst>
        </pc:picChg>
      </pc:sldChg>
      <pc:sldChg chg="addSp delSp modSp add mod modNotesTx">
        <pc:chgData name="Cat Cayley" userId="01e44b2d-e5a9-4feb-9050-a58178c4f08a" providerId="ADAL" clId="{30745986-9369-4679-B673-9BE4A2F3EB85}" dt="2024-10-11T15:50:42.086" v="1796" actId="20577"/>
        <pc:sldMkLst>
          <pc:docMk/>
          <pc:sldMk cId="3005847636" sldId="295"/>
        </pc:sldMkLst>
        <pc:spChg chg="add mod">
          <ac:chgData name="Cat Cayley" userId="01e44b2d-e5a9-4feb-9050-a58178c4f08a" providerId="ADAL" clId="{30745986-9369-4679-B673-9BE4A2F3EB85}" dt="2024-10-08T14:12:33.279" v="1593"/>
          <ac:spMkLst>
            <pc:docMk/>
            <pc:sldMk cId="3005847636" sldId="295"/>
            <ac:spMk id="2" creationId="{4A680CB5-49A5-E461-ED54-6225DB4C1B90}"/>
          </ac:spMkLst>
        </pc:spChg>
        <pc:spChg chg="add del">
          <ac:chgData name="Cat Cayley" userId="01e44b2d-e5a9-4feb-9050-a58178c4f08a" providerId="ADAL" clId="{30745986-9369-4679-B673-9BE4A2F3EB85}" dt="2024-10-07T14:53:53.433" v="1218" actId="22"/>
          <ac:spMkLst>
            <pc:docMk/>
            <pc:sldMk cId="3005847636" sldId="295"/>
            <ac:spMk id="3" creationId="{87B0F333-E79B-312C-5CD3-47F80CBE5564}"/>
          </ac:spMkLst>
        </pc:spChg>
        <pc:spChg chg="add mod">
          <ac:chgData name="Cat Cayley" userId="01e44b2d-e5a9-4feb-9050-a58178c4f08a" providerId="ADAL" clId="{30745986-9369-4679-B673-9BE4A2F3EB85}" dt="2024-10-07T14:54:18.026" v="1221" actId="1076"/>
          <ac:spMkLst>
            <pc:docMk/>
            <pc:sldMk cId="3005847636" sldId="295"/>
            <ac:spMk id="5" creationId="{EC9F8459-8957-145B-E8FB-4C39B243A61A}"/>
          </ac:spMkLst>
        </pc:spChg>
        <pc:spChg chg="add mod">
          <ac:chgData name="Cat Cayley" userId="01e44b2d-e5a9-4feb-9050-a58178c4f08a" providerId="ADAL" clId="{30745986-9369-4679-B673-9BE4A2F3EB85}" dt="2024-10-07T14:54:44.412" v="1273" actId="20577"/>
          <ac:spMkLst>
            <pc:docMk/>
            <pc:sldMk cId="3005847636" sldId="295"/>
            <ac:spMk id="6" creationId="{6D1D32AA-524E-1AD5-BAA9-532C84410503}"/>
          </ac:spMkLst>
        </pc:spChg>
        <pc:spChg chg="del">
          <ac:chgData name="Cat Cayley" userId="01e44b2d-e5a9-4feb-9050-a58178c4f08a" providerId="ADAL" clId="{30745986-9369-4679-B673-9BE4A2F3EB85}" dt="2024-10-08T14:12:33.068" v="1592" actId="478"/>
          <ac:spMkLst>
            <pc:docMk/>
            <pc:sldMk cId="3005847636" sldId="295"/>
            <ac:spMk id="18" creationId="{DEE89EB3-4075-EA0B-3469-FBDEB2A7A9D5}"/>
          </ac:spMkLst>
        </pc:spChg>
        <pc:picChg chg="add mod">
          <ac:chgData name="Cat Cayley" userId="01e44b2d-e5a9-4feb-9050-a58178c4f08a" providerId="ADAL" clId="{30745986-9369-4679-B673-9BE4A2F3EB85}" dt="2024-10-07T14:54:58.050" v="1277" actId="1076"/>
          <ac:picMkLst>
            <pc:docMk/>
            <pc:sldMk cId="3005847636" sldId="295"/>
            <ac:picMk id="7" creationId="{568C4BC0-619A-BF83-0592-98F833BD504A}"/>
          </ac:picMkLst>
        </pc:picChg>
      </pc:sldChg>
      <pc:sldChg chg="addSp delSp modSp add mod modNotesTx">
        <pc:chgData name="Cat Cayley" userId="01e44b2d-e5a9-4feb-9050-a58178c4f08a" providerId="ADAL" clId="{30745986-9369-4679-B673-9BE4A2F3EB85}" dt="2024-10-11T15:50:25.823" v="1779" actId="13926"/>
        <pc:sldMkLst>
          <pc:docMk/>
          <pc:sldMk cId="1235993376" sldId="296"/>
        </pc:sldMkLst>
        <pc:spChg chg="add mod">
          <ac:chgData name="Cat Cayley" userId="01e44b2d-e5a9-4feb-9050-a58178c4f08a" providerId="ADAL" clId="{30745986-9369-4679-B673-9BE4A2F3EB85}" dt="2024-10-07T14:43:15.622" v="1194" actId="20577"/>
          <ac:spMkLst>
            <pc:docMk/>
            <pc:sldMk cId="1235993376" sldId="296"/>
            <ac:spMk id="2" creationId="{FF62B509-429E-6091-54A6-17C38FBD9FCB}"/>
          </ac:spMkLst>
        </pc:spChg>
        <pc:spChg chg="add mod">
          <ac:chgData name="Cat Cayley" userId="01e44b2d-e5a9-4feb-9050-a58178c4f08a" providerId="ADAL" clId="{30745986-9369-4679-B673-9BE4A2F3EB85}" dt="2024-10-11T15:50:25.823" v="1779" actId="13926"/>
          <ac:spMkLst>
            <pc:docMk/>
            <pc:sldMk cId="1235993376" sldId="296"/>
            <ac:spMk id="3" creationId="{CB37082D-908E-0A0D-7B27-07D96E70749A}"/>
          </ac:spMkLst>
        </pc:spChg>
        <pc:spChg chg="del">
          <ac:chgData name="Cat Cayley" userId="01e44b2d-e5a9-4feb-9050-a58178c4f08a" providerId="ADAL" clId="{30745986-9369-4679-B673-9BE4A2F3EB85}" dt="2024-10-08T14:12:30.788" v="1590" actId="478"/>
          <ac:spMkLst>
            <pc:docMk/>
            <pc:sldMk cId="1235993376" sldId="296"/>
            <ac:spMk id="18" creationId="{DEE89EB3-4075-EA0B-3469-FBDEB2A7A9D5}"/>
          </ac:spMkLst>
        </pc:spChg>
        <pc:spChg chg="add mod">
          <ac:chgData name="Cat Cayley" userId="01e44b2d-e5a9-4feb-9050-a58178c4f08a" providerId="ADAL" clId="{30745986-9369-4679-B673-9BE4A2F3EB85}" dt="2024-10-08T14:12:30.983" v="1591"/>
          <ac:spMkLst>
            <pc:docMk/>
            <pc:sldMk cId="1235993376" sldId="296"/>
            <ac:spMk id="27" creationId="{94417EBC-FC38-9571-A6BE-4FCEAEED1EFE}"/>
          </ac:spMkLst>
        </pc:spChg>
        <pc:grpChg chg="add mod">
          <ac:chgData name="Cat Cayley" userId="01e44b2d-e5a9-4feb-9050-a58178c4f08a" providerId="ADAL" clId="{30745986-9369-4679-B673-9BE4A2F3EB85}" dt="2024-10-07T14:50:58.946" v="1200" actId="1076"/>
          <ac:grpSpMkLst>
            <pc:docMk/>
            <pc:sldMk cId="1235993376" sldId="296"/>
            <ac:grpSpMk id="5" creationId="{277DCD58-7BC4-190F-024E-7B08BFDD5A2F}"/>
          </ac:grpSpMkLst>
        </pc:grpChg>
        <pc:graphicFrameChg chg="add mod">
          <ac:chgData name="Cat Cayley" userId="01e44b2d-e5a9-4feb-9050-a58178c4f08a" providerId="ADAL" clId="{30745986-9369-4679-B673-9BE4A2F3EB85}" dt="2024-10-07T14:43:09.639" v="1158"/>
          <ac:graphicFrameMkLst>
            <pc:docMk/>
            <pc:sldMk cId="1235993376" sldId="296"/>
            <ac:graphicFrameMk id="4" creationId="{6C3B4AEC-27EC-3E67-6E2C-45124B85FCD6}"/>
          </ac:graphicFrameMkLst>
        </pc:graphicFrameChg>
        <pc:picChg chg="mod">
          <ac:chgData name="Cat Cayley" userId="01e44b2d-e5a9-4feb-9050-a58178c4f08a" providerId="ADAL" clId="{30745986-9369-4679-B673-9BE4A2F3EB85}" dt="2024-10-07T14:50:54.329" v="1197"/>
          <ac:picMkLst>
            <pc:docMk/>
            <pc:sldMk cId="1235993376" sldId="296"/>
            <ac:picMk id="6" creationId="{3FDDB884-C7EE-3F3C-1CFC-FF7C0BF666D2}"/>
          </ac:picMkLst>
        </pc:picChg>
        <pc:picChg chg="mod">
          <ac:chgData name="Cat Cayley" userId="01e44b2d-e5a9-4feb-9050-a58178c4f08a" providerId="ADAL" clId="{30745986-9369-4679-B673-9BE4A2F3EB85}" dt="2024-10-07T14:50:54.329" v="1197"/>
          <ac:picMkLst>
            <pc:docMk/>
            <pc:sldMk cId="1235993376" sldId="296"/>
            <ac:picMk id="7" creationId="{D7554B2E-E6A6-BCDF-4694-1279207C81D3}"/>
          </ac:picMkLst>
        </pc:picChg>
        <pc:picChg chg="mod">
          <ac:chgData name="Cat Cayley" userId="01e44b2d-e5a9-4feb-9050-a58178c4f08a" providerId="ADAL" clId="{30745986-9369-4679-B673-9BE4A2F3EB85}" dt="2024-10-07T14:50:54.329" v="1197"/>
          <ac:picMkLst>
            <pc:docMk/>
            <pc:sldMk cId="1235993376" sldId="296"/>
            <ac:picMk id="8" creationId="{8B9FB50C-6850-62B1-DDF7-921F3CFEE7CF}"/>
          </ac:picMkLst>
        </pc:picChg>
        <pc:picChg chg="mod">
          <ac:chgData name="Cat Cayley" userId="01e44b2d-e5a9-4feb-9050-a58178c4f08a" providerId="ADAL" clId="{30745986-9369-4679-B673-9BE4A2F3EB85}" dt="2024-10-07T14:50:54.329" v="1197"/>
          <ac:picMkLst>
            <pc:docMk/>
            <pc:sldMk cId="1235993376" sldId="296"/>
            <ac:picMk id="9" creationId="{BB5C09FF-6690-5C05-D295-E211B69A6058}"/>
          </ac:picMkLst>
        </pc:picChg>
        <pc:picChg chg="mod">
          <ac:chgData name="Cat Cayley" userId="01e44b2d-e5a9-4feb-9050-a58178c4f08a" providerId="ADAL" clId="{30745986-9369-4679-B673-9BE4A2F3EB85}" dt="2024-10-07T14:50:54.329" v="1197"/>
          <ac:picMkLst>
            <pc:docMk/>
            <pc:sldMk cId="1235993376" sldId="296"/>
            <ac:picMk id="12" creationId="{36F9A63B-5F63-4EB3-1B2D-3338C520ACC3}"/>
          </ac:picMkLst>
        </pc:picChg>
        <pc:picChg chg="mod">
          <ac:chgData name="Cat Cayley" userId="01e44b2d-e5a9-4feb-9050-a58178c4f08a" providerId="ADAL" clId="{30745986-9369-4679-B673-9BE4A2F3EB85}" dt="2024-10-07T14:50:54.329" v="1197"/>
          <ac:picMkLst>
            <pc:docMk/>
            <pc:sldMk cId="1235993376" sldId="296"/>
            <ac:picMk id="13" creationId="{B6C2FDA3-230E-C9D0-2EB3-AA24A3ED1FDD}"/>
          </ac:picMkLst>
        </pc:picChg>
        <pc:picChg chg="mod">
          <ac:chgData name="Cat Cayley" userId="01e44b2d-e5a9-4feb-9050-a58178c4f08a" providerId="ADAL" clId="{30745986-9369-4679-B673-9BE4A2F3EB85}" dt="2024-10-07T14:50:54.329" v="1197"/>
          <ac:picMkLst>
            <pc:docMk/>
            <pc:sldMk cId="1235993376" sldId="296"/>
            <ac:picMk id="14" creationId="{ECDA3B8F-066E-945D-E3A7-8669B64B58AF}"/>
          </ac:picMkLst>
        </pc:picChg>
        <pc:picChg chg="mod">
          <ac:chgData name="Cat Cayley" userId="01e44b2d-e5a9-4feb-9050-a58178c4f08a" providerId="ADAL" clId="{30745986-9369-4679-B673-9BE4A2F3EB85}" dt="2024-10-07T14:50:54.329" v="1197"/>
          <ac:picMkLst>
            <pc:docMk/>
            <pc:sldMk cId="1235993376" sldId="296"/>
            <ac:picMk id="15" creationId="{B1CF7820-5D27-8DB7-5F4E-D1408E0DA38B}"/>
          </ac:picMkLst>
        </pc:picChg>
        <pc:picChg chg="mod">
          <ac:chgData name="Cat Cayley" userId="01e44b2d-e5a9-4feb-9050-a58178c4f08a" providerId="ADAL" clId="{30745986-9369-4679-B673-9BE4A2F3EB85}" dt="2024-10-07T14:50:54.329" v="1197"/>
          <ac:picMkLst>
            <pc:docMk/>
            <pc:sldMk cId="1235993376" sldId="296"/>
            <ac:picMk id="16" creationId="{5E3259F5-4081-D9F7-1FC8-2FBA4FABDEF9}"/>
          </ac:picMkLst>
        </pc:picChg>
        <pc:picChg chg="mod">
          <ac:chgData name="Cat Cayley" userId="01e44b2d-e5a9-4feb-9050-a58178c4f08a" providerId="ADAL" clId="{30745986-9369-4679-B673-9BE4A2F3EB85}" dt="2024-10-07T14:50:54.329" v="1197"/>
          <ac:picMkLst>
            <pc:docMk/>
            <pc:sldMk cId="1235993376" sldId="296"/>
            <ac:picMk id="20" creationId="{D305A113-DC28-BDE3-2DBE-A41B9B0A65F5}"/>
          </ac:picMkLst>
        </pc:picChg>
        <pc:picChg chg="mod">
          <ac:chgData name="Cat Cayley" userId="01e44b2d-e5a9-4feb-9050-a58178c4f08a" providerId="ADAL" clId="{30745986-9369-4679-B673-9BE4A2F3EB85}" dt="2024-10-07T14:50:54.329" v="1197"/>
          <ac:picMkLst>
            <pc:docMk/>
            <pc:sldMk cId="1235993376" sldId="296"/>
            <ac:picMk id="21" creationId="{D6E07913-9D9C-7C8D-B585-3B421069C532}"/>
          </ac:picMkLst>
        </pc:picChg>
        <pc:picChg chg="mod">
          <ac:chgData name="Cat Cayley" userId="01e44b2d-e5a9-4feb-9050-a58178c4f08a" providerId="ADAL" clId="{30745986-9369-4679-B673-9BE4A2F3EB85}" dt="2024-10-07T14:50:54.329" v="1197"/>
          <ac:picMkLst>
            <pc:docMk/>
            <pc:sldMk cId="1235993376" sldId="296"/>
            <ac:picMk id="23" creationId="{72C0FEE0-4FF7-0AB7-FFC3-B88098B2D771}"/>
          </ac:picMkLst>
        </pc:picChg>
        <pc:picChg chg="mod">
          <ac:chgData name="Cat Cayley" userId="01e44b2d-e5a9-4feb-9050-a58178c4f08a" providerId="ADAL" clId="{30745986-9369-4679-B673-9BE4A2F3EB85}" dt="2024-10-07T14:50:54.329" v="1197"/>
          <ac:picMkLst>
            <pc:docMk/>
            <pc:sldMk cId="1235993376" sldId="296"/>
            <ac:picMk id="24" creationId="{3984122B-2E4F-9FE1-27CA-F4DF7F87456C}"/>
          </ac:picMkLst>
        </pc:picChg>
        <pc:picChg chg="mod">
          <ac:chgData name="Cat Cayley" userId="01e44b2d-e5a9-4feb-9050-a58178c4f08a" providerId="ADAL" clId="{30745986-9369-4679-B673-9BE4A2F3EB85}" dt="2024-10-07T14:50:54.329" v="1197"/>
          <ac:picMkLst>
            <pc:docMk/>
            <pc:sldMk cId="1235993376" sldId="296"/>
            <ac:picMk id="25" creationId="{06A60510-F8A6-755D-D681-96AF69A62450}"/>
          </ac:picMkLst>
        </pc:picChg>
        <pc:picChg chg="mod">
          <ac:chgData name="Cat Cayley" userId="01e44b2d-e5a9-4feb-9050-a58178c4f08a" providerId="ADAL" clId="{30745986-9369-4679-B673-9BE4A2F3EB85}" dt="2024-10-07T14:50:54.329" v="1197"/>
          <ac:picMkLst>
            <pc:docMk/>
            <pc:sldMk cId="1235993376" sldId="296"/>
            <ac:picMk id="26" creationId="{3BA132B3-7885-6B37-505B-7A892ACFB4FB}"/>
          </ac:picMkLst>
        </pc:picChg>
      </pc:sldChg>
      <pc:sldChg chg="modSp add mod ord setBg modNotesTx">
        <pc:chgData name="Cat Cayley" userId="01e44b2d-e5a9-4feb-9050-a58178c4f08a" providerId="ADAL" clId="{30745986-9369-4679-B673-9BE4A2F3EB85}" dt="2024-10-07T14:42:44.565" v="1156"/>
        <pc:sldMkLst>
          <pc:docMk/>
          <pc:sldMk cId="2129981106" sldId="297"/>
        </pc:sldMkLst>
        <pc:spChg chg="mod">
          <ac:chgData name="Cat Cayley" userId="01e44b2d-e5a9-4feb-9050-a58178c4f08a" providerId="ADAL" clId="{30745986-9369-4679-B673-9BE4A2F3EB85}" dt="2024-10-07T14:41:16.809" v="1120" actId="20577"/>
          <ac:spMkLst>
            <pc:docMk/>
            <pc:sldMk cId="2129981106" sldId="297"/>
            <ac:spMk id="10" creationId="{63B5B7EF-101B-A120-753F-9882877159F3}"/>
          </ac:spMkLst>
        </pc:spChg>
        <pc:spChg chg="mod">
          <ac:chgData name="Cat Cayley" userId="01e44b2d-e5a9-4feb-9050-a58178c4f08a" providerId="ADAL" clId="{30745986-9369-4679-B673-9BE4A2F3EB85}" dt="2024-10-07T14:41:25.978" v="1149" actId="20577"/>
          <ac:spMkLst>
            <pc:docMk/>
            <pc:sldMk cId="2129981106" sldId="297"/>
            <ac:spMk id="11" creationId="{4CA9F064-31C5-962D-B7F9-B46DBC4E319F}"/>
          </ac:spMkLst>
        </pc:spChg>
      </pc:sldChg>
      <pc:sldChg chg="addSp delSp modSp add mod modNotesTx">
        <pc:chgData name="Cat Cayley" userId="01e44b2d-e5a9-4feb-9050-a58178c4f08a" providerId="ADAL" clId="{30745986-9369-4679-B673-9BE4A2F3EB85}" dt="2024-10-08T14:12:35.968" v="1595"/>
        <pc:sldMkLst>
          <pc:docMk/>
          <pc:sldMk cId="458903601" sldId="298"/>
        </pc:sldMkLst>
        <pc:spChg chg="add mod">
          <ac:chgData name="Cat Cayley" userId="01e44b2d-e5a9-4feb-9050-a58178c4f08a" providerId="ADAL" clId="{30745986-9369-4679-B673-9BE4A2F3EB85}" dt="2024-10-07T14:55:46.980" v="1292"/>
          <ac:spMkLst>
            <pc:docMk/>
            <pc:sldMk cId="458903601" sldId="298"/>
            <ac:spMk id="4" creationId="{65F1679C-80D7-053D-C464-6EDD934D4039}"/>
          </ac:spMkLst>
        </pc:spChg>
        <pc:spChg chg="del">
          <ac:chgData name="Cat Cayley" userId="01e44b2d-e5a9-4feb-9050-a58178c4f08a" providerId="ADAL" clId="{30745986-9369-4679-B673-9BE4A2F3EB85}" dt="2024-10-08T14:12:35.788" v="1594" actId="478"/>
          <ac:spMkLst>
            <pc:docMk/>
            <pc:sldMk cId="458903601" sldId="298"/>
            <ac:spMk id="18" creationId="{DEE89EB3-4075-EA0B-3469-FBDEB2A7A9D5}"/>
          </ac:spMkLst>
        </pc:spChg>
        <pc:spChg chg="add mod">
          <ac:chgData name="Cat Cayley" userId="01e44b2d-e5a9-4feb-9050-a58178c4f08a" providerId="ADAL" clId="{30745986-9369-4679-B673-9BE4A2F3EB85}" dt="2024-10-08T14:12:35.968" v="1595"/>
          <ac:spMkLst>
            <pc:docMk/>
            <pc:sldMk cId="458903601" sldId="298"/>
            <ac:spMk id="27" creationId="{07EBDE1C-542B-4B2D-A80E-CC03BB79ECCF}"/>
          </ac:spMkLst>
        </pc:spChg>
        <pc:grpChg chg="add mod">
          <ac:chgData name="Cat Cayley" userId="01e44b2d-e5a9-4feb-9050-a58178c4f08a" providerId="ADAL" clId="{30745986-9369-4679-B673-9BE4A2F3EB85}" dt="2024-10-07T14:55:46.980" v="1292"/>
          <ac:grpSpMkLst>
            <pc:docMk/>
            <pc:sldMk cId="458903601" sldId="298"/>
            <ac:grpSpMk id="5" creationId="{29D33646-A5DA-40AE-5F18-71B3845635C8}"/>
          </ac:grpSpMkLst>
        </pc:grpChg>
        <pc:picChg chg="add mod">
          <ac:chgData name="Cat Cayley" userId="01e44b2d-e5a9-4feb-9050-a58178c4f08a" providerId="ADAL" clId="{30745986-9369-4679-B673-9BE4A2F3EB85}" dt="2024-10-07T14:55:46.980" v="1292"/>
          <ac:picMkLst>
            <pc:docMk/>
            <pc:sldMk cId="458903601" sldId="298"/>
            <ac:picMk id="2" creationId="{AE8695E6-8F37-7678-CF81-3A586CE33CB4}"/>
          </ac:picMkLst>
        </pc:picChg>
        <pc:picChg chg="add mod">
          <ac:chgData name="Cat Cayley" userId="01e44b2d-e5a9-4feb-9050-a58178c4f08a" providerId="ADAL" clId="{30745986-9369-4679-B673-9BE4A2F3EB85}" dt="2024-10-07T14:55:46.980" v="1292"/>
          <ac:picMkLst>
            <pc:docMk/>
            <pc:sldMk cId="458903601" sldId="298"/>
            <ac:picMk id="3" creationId="{14C448B7-E1B7-3EAA-206A-21529137A72F}"/>
          </ac:picMkLst>
        </pc:picChg>
        <pc:picChg chg="mod">
          <ac:chgData name="Cat Cayley" userId="01e44b2d-e5a9-4feb-9050-a58178c4f08a" providerId="ADAL" clId="{30745986-9369-4679-B673-9BE4A2F3EB85}" dt="2024-10-07T14:55:46.980" v="1292"/>
          <ac:picMkLst>
            <pc:docMk/>
            <pc:sldMk cId="458903601" sldId="298"/>
            <ac:picMk id="6" creationId="{D796EB2E-BFA0-2C90-2732-ADFA7EE010AE}"/>
          </ac:picMkLst>
        </pc:picChg>
        <pc:picChg chg="mod">
          <ac:chgData name="Cat Cayley" userId="01e44b2d-e5a9-4feb-9050-a58178c4f08a" providerId="ADAL" clId="{30745986-9369-4679-B673-9BE4A2F3EB85}" dt="2024-10-07T14:55:46.980" v="1292"/>
          <ac:picMkLst>
            <pc:docMk/>
            <pc:sldMk cId="458903601" sldId="298"/>
            <ac:picMk id="7" creationId="{D8FD771E-C081-4557-31CE-E3792BD17E4E}"/>
          </ac:picMkLst>
        </pc:picChg>
        <pc:picChg chg="mod">
          <ac:chgData name="Cat Cayley" userId="01e44b2d-e5a9-4feb-9050-a58178c4f08a" providerId="ADAL" clId="{30745986-9369-4679-B673-9BE4A2F3EB85}" dt="2024-10-07T14:55:46.980" v="1292"/>
          <ac:picMkLst>
            <pc:docMk/>
            <pc:sldMk cId="458903601" sldId="298"/>
            <ac:picMk id="8" creationId="{6517E18B-5CAD-0AE5-5933-86E021BC878D}"/>
          </ac:picMkLst>
        </pc:picChg>
        <pc:picChg chg="mod">
          <ac:chgData name="Cat Cayley" userId="01e44b2d-e5a9-4feb-9050-a58178c4f08a" providerId="ADAL" clId="{30745986-9369-4679-B673-9BE4A2F3EB85}" dt="2024-10-07T14:55:46.980" v="1292"/>
          <ac:picMkLst>
            <pc:docMk/>
            <pc:sldMk cId="458903601" sldId="298"/>
            <ac:picMk id="9" creationId="{B724EBE1-1D67-1DC1-F8E0-6FF9D0F1B581}"/>
          </ac:picMkLst>
        </pc:picChg>
        <pc:picChg chg="mod">
          <ac:chgData name="Cat Cayley" userId="01e44b2d-e5a9-4feb-9050-a58178c4f08a" providerId="ADAL" clId="{30745986-9369-4679-B673-9BE4A2F3EB85}" dt="2024-10-07T14:55:46.980" v="1292"/>
          <ac:picMkLst>
            <pc:docMk/>
            <pc:sldMk cId="458903601" sldId="298"/>
            <ac:picMk id="12" creationId="{B5E9A836-8DE5-3A36-3092-D9B6CD2C5092}"/>
          </ac:picMkLst>
        </pc:picChg>
        <pc:picChg chg="mod">
          <ac:chgData name="Cat Cayley" userId="01e44b2d-e5a9-4feb-9050-a58178c4f08a" providerId="ADAL" clId="{30745986-9369-4679-B673-9BE4A2F3EB85}" dt="2024-10-07T14:55:46.980" v="1292"/>
          <ac:picMkLst>
            <pc:docMk/>
            <pc:sldMk cId="458903601" sldId="298"/>
            <ac:picMk id="13" creationId="{A6A56492-9640-FB2A-12EC-D0A336E97E57}"/>
          </ac:picMkLst>
        </pc:picChg>
        <pc:picChg chg="mod">
          <ac:chgData name="Cat Cayley" userId="01e44b2d-e5a9-4feb-9050-a58178c4f08a" providerId="ADAL" clId="{30745986-9369-4679-B673-9BE4A2F3EB85}" dt="2024-10-07T14:55:46.980" v="1292"/>
          <ac:picMkLst>
            <pc:docMk/>
            <pc:sldMk cId="458903601" sldId="298"/>
            <ac:picMk id="14" creationId="{0B9C2FE0-3EFC-11F1-96B4-D3B3814DC5E6}"/>
          </ac:picMkLst>
        </pc:picChg>
        <pc:picChg chg="mod">
          <ac:chgData name="Cat Cayley" userId="01e44b2d-e5a9-4feb-9050-a58178c4f08a" providerId="ADAL" clId="{30745986-9369-4679-B673-9BE4A2F3EB85}" dt="2024-10-07T14:55:46.980" v="1292"/>
          <ac:picMkLst>
            <pc:docMk/>
            <pc:sldMk cId="458903601" sldId="298"/>
            <ac:picMk id="15" creationId="{055191AB-A33A-1D9B-23D8-275EFAD9FA8F}"/>
          </ac:picMkLst>
        </pc:picChg>
        <pc:picChg chg="mod">
          <ac:chgData name="Cat Cayley" userId="01e44b2d-e5a9-4feb-9050-a58178c4f08a" providerId="ADAL" clId="{30745986-9369-4679-B673-9BE4A2F3EB85}" dt="2024-10-07T14:55:46.980" v="1292"/>
          <ac:picMkLst>
            <pc:docMk/>
            <pc:sldMk cId="458903601" sldId="298"/>
            <ac:picMk id="16" creationId="{52162037-01F7-4BF6-B29E-ECE7DC9BFE79}"/>
          </ac:picMkLst>
        </pc:picChg>
        <pc:picChg chg="mod">
          <ac:chgData name="Cat Cayley" userId="01e44b2d-e5a9-4feb-9050-a58178c4f08a" providerId="ADAL" clId="{30745986-9369-4679-B673-9BE4A2F3EB85}" dt="2024-10-07T14:55:46.980" v="1292"/>
          <ac:picMkLst>
            <pc:docMk/>
            <pc:sldMk cId="458903601" sldId="298"/>
            <ac:picMk id="20" creationId="{690B4A47-147C-04CD-86ED-EB18E5B58827}"/>
          </ac:picMkLst>
        </pc:picChg>
        <pc:picChg chg="mod">
          <ac:chgData name="Cat Cayley" userId="01e44b2d-e5a9-4feb-9050-a58178c4f08a" providerId="ADAL" clId="{30745986-9369-4679-B673-9BE4A2F3EB85}" dt="2024-10-07T14:55:46.980" v="1292"/>
          <ac:picMkLst>
            <pc:docMk/>
            <pc:sldMk cId="458903601" sldId="298"/>
            <ac:picMk id="21" creationId="{D7B41FD5-1CDF-A510-01B6-50573C7914BE}"/>
          </ac:picMkLst>
        </pc:picChg>
        <pc:picChg chg="mod">
          <ac:chgData name="Cat Cayley" userId="01e44b2d-e5a9-4feb-9050-a58178c4f08a" providerId="ADAL" clId="{30745986-9369-4679-B673-9BE4A2F3EB85}" dt="2024-10-07T14:55:46.980" v="1292"/>
          <ac:picMkLst>
            <pc:docMk/>
            <pc:sldMk cId="458903601" sldId="298"/>
            <ac:picMk id="23" creationId="{24C938CC-28A0-F85E-2C6F-B7C5A360B642}"/>
          </ac:picMkLst>
        </pc:picChg>
        <pc:picChg chg="mod">
          <ac:chgData name="Cat Cayley" userId="01e44b2d-e5a9-4feb-9050-a58178c4f08a" providerId="ADAL" clId="{30745986-9369-4679-B673-9BE4A2F3EB85}" dt="2024-10-07T14:55:46.980" v="1292"/>
          <ac:picMkLst>
            <pc:docMk/>
            <pc:sldMk cId="458903601" sldId="298"/>
            <ac:picMk id="24" creationId="{D05E4D7C-6063-915C-BB9E-FF4037162498}"/>
          </ac:picMkLst>
        </pc:picChg>
        <pc:picChg chg="mod">
          <ac:chgData name="Cat Cayley" userId="01e44b2d-e5a9-4feb-9050-a58178c4f08a" providerId="ADAL" clId="{30745986-9369-4679-B673-9BE4A2F3EB85}" dt="2024-10-07T14:55:46.980" v="1292"/>
          <ac:picMkLst>
            <pc:docMk/>
            <pc:sldMk cId="458903601" sldId="298"/>
            <ac:picMk id="25" creationId="{B86857A6-FDC1-27C4-2844-0371CB4B6F64}"/>
          </ac:picMkLst>
        </pc:picChg>
        <pc:picChg chg="mod">
          <ac:chgData name="Cat Cayley" userId="01e44b2d-e5a9-4feb-9050-a58178c4f08a" providerId="ADAL" clId="{30745986-9369-4679-B673-9BE4A2F3EB85}" dt="2024-10-07T14:55:46.980" v="1292"/>
          <ac:picMkLst>
            <pc:docMk/>
            <pc:sldMk cId="458903601" sldId="298"/>
            <ac:picMk id="26" creationId="{E4F61A32-F25A-6DB7-8843-77591D8CEE56}"/>
          </ac:picMkLst>
        </pc:picChg>
      </pc:sldChg>
      <pc:sldChg chg="addSp delSp modSp add mod ord modNotesTx">
        <pc:chgData name="Cat Cayley" userId="01e44b2d-e5a9-4feb-9050-a58178c4f08a" providerId="ADAL" clId="{30745986-9369-4679-B673-9BE4A2F3EB85}" dt="2024-10-11T15:51:15.389" v="1833" actId="20577"/>
        <pc:sldMkLst>
          <pc:docMk/>
          <pc:sldMk cId="1577817958" sldId="299"/>
        </pc:sldMkLst>
        <pc:spChg chg="add mod">
          <ac:chgData name="Cat Cayley" userId="01e44b2d-e5a9-4feb-9050-a58178c4f08a" providerId="ADAL" clId="{30745986-9369-4679-B673-9BE4A2F3EB85}" dt="2024-10-08T14:12:38.816" v="1597"/>
          <ac:spMkLst>
            <pc:docMk/>
            <pc:sldMk cId="1577817958" sldId="299"/>
            <ac:spMk id="3" creationId="{1D514B17-C434-EC46-CF68-CC8EA12CF764}"/>
          </ac:spMkLst>
        </pc:spChg>
        <pc:spChg chg="del">
          <ac:chgData name="Cat Cayley" userId="01e44b2d-e5a9-4feb-9050-a58178c4f08a" providerId="ADAL" clId="{30745986-9369-4679-B673-9BE4A2F3EB85}" dt="2024-10-08T14:12:38.628" v="1596" actId="478"/>
          <ac:spMkLst>
            <pc:docMk/>
            <pc:sldMk cId="1577817958" sldId="299"/>
            <ac:spMk id="18" creationId="{DEE89EB3-4075-EA0B-3469-FBDEB2A7A9D5}"/>
          </ac:spMkLst>
        </pc:spChg>
        <pc:picChg chg="add mod">
          <ac:chgData name="Cat Cayley" userId="01e44b2d-e5a9-4feb-9050-a58178c4f08a" providerId="ADAL" clId="{30745986-9369-4679-B673-9BE4A2F3EB85}" dt="2024-10-07T14:56:55.305" v="1340"/>
          <ac:picMkLst>
            <pc:docMk/>
            <pc:sldMk cId="1577817958" sldId="299"/>
            <ac:picMk id="2" creationId="{03422DA4-4018-21CB-AA7E-636083BDD58E}"/>
          </ac:picMkLst>
        </pc:picChg>
      </pc:sldChg>
      <pc:sldChg chg="addSp delSp modSp add mod modNotesTx">
        <pc:chgData name="Cat Cayley" userId="01e44b2d-e5a9-4feb-9050-a58178c4f08a" providerId="ADAL" clId="{30745986-9369-4679-B673-9BE4A2F3EB85}" dt="2024-10-08T14:12:49.250" v="1602" actId="207"/>
        <pc:sldMkLst>
          <pc:docMk/>
          <pc:sldMk cId="2469359896" sldId="300"/>
        </pc:sldMkLst>
        <pc:spChg chg="add mod">
          <ac:chgData name="Cat Cayley" userId="01e44b2d-e5a9-4feb-9050-a58178c4f08a" providerId="ADAL" clId="{30745986-9369-4679-B673-9BE4A2F3EB85}" dt="2024-10-07T15:00:56.610" v="1449" actId="313"/>
          <ac:spMkLst>
            <pc:docMk/>
            <pc:sldMk cId="2469359896" sldId="300"/>
            <ac:spMk id="2" creationId="{8C2239D5-2A21-611D-D0B3-8768881871F4}"/>
          </ac:spMkLst>
        </pc:spChg>
        <pc:spChg chg="add mod">
          <ac:chgData name="Cat Cayley" userId="01e44b2d-e5a9-4feb-9050-a58178c4f08a" providerId="ADAL" clId="{30745986-9369-4679-B673-9BE4A2F3EB85}" dt="2024-10-08T14:12:49.250" v="1602" actId="207"/>
          <ac:spMkLst>
            <pc:docMk/>
            <pc:sldMk cId="2469359896" sldId="300"/>
            <ac:spMk id="3" creationId="{4B1D499B-131F-6F31-E70D-F3F5DB29467D}"/>
          </ac:spMkLst>
        </pc:spChg>
        <pc:spChg chg="add del mod">
          <ac:chgData name="Cat Cayley" userId="01e44b2d-e5a9-4feb-9050-a58178c4f08a" providerId="ADAL" clId="{30745986-9369-4679-B673-9BE4A2F3EB85}" dt="2024-10-07T15:01:58.791" v="1525"/>
          <ac:spMkLst>
            <pc:docMk/>
            <pc:sldMk cId="2469359896" sldId="300"/>
            <ac:spMk id="5" creationId="{6C8479E6-08E3-F5E6-FA13-2F9D3AC1C26A}"/>
          </ac:spMkLst>
        </pc:spChg>
        <pc:spChg chg="add mod">
          <ac:chgData name="Cat Cayley" userId="01e44b2d-e5a9-4feb-9050-a58178c4f08a" providerId="ADAL" clId="{30745986-9369-4679-B673-9BE4A2F3EB85}" dt="2024-10-08T14:12:44.346" v="1601"/>
          <ac:spMkLst>
            <pc:docMk/>
            <pc:sldMk cId="2469359896" sldId="300"/>
            <ac:spMk id="5" creationId="{E6F03DF8-3B70-0993-3355-E8D84E13E454}"/>
          </ac:spMkLst>
        </pc:spChg>
        <pc:spChg chg="del">
          <ac:chgData name="Cat Cayley" userId="01e44b2d-e5a9-4feb-9050-a58178c4f08a" providerId="ADAL" clId="{30745986-9369-4679-B673-9BE4A2F3EB85}" dt="2024-10-08T14:12:44.124" v="1600" actId="478"/>
          <ac:spMkLst>
            <pc:docMk/>
            <pc:sldMk cId="2469359896" sldId="300"/>
            <ac:spMk id="18" creationId="{DEE89EB3-4075-EA0B-3469-FBDEB2A7A9D5}"/>
          </ac:spMkLst>
        </pc:spChg>
        <pc:graphicFrameChg chg="add mod">
          <ac:chgData name="Cat Cayley" userId="01e44b2d-e5a9-4feb-9050-a58178c4f08a" providerId="ADAL" clId="{30745986-9369-4679-B673-9BE4A2F3EB85}" dt="2024-10-07T15:00:16.618" v="1394"/>
          <ac:graphicFrameMkLst>
            <pc:docMk/>
            <pc:sldMk cId="2469359896" sldId="300"/>
            <ac:graphicFrameMk id="4" creationId="{AC39FDD6-C887-393D-444E-92FE41473582}"/>
          </ac:graphicFrameMkLst>
        </pc:graphicFrameChg>
      </pc:sldChg>
      <pc:sldChg chg="modSp add mod ord setBg modNotesTx">
        <pc:chgData name="Cat Cayley" userId="01e44b2d-e5a9-4feb-9050-a58178c4f08a" providerId="ADAL" clId="{30745986-9369-4679-B673-9BE4A2F3EB85}" dt="2024-10-07T14:56:21.555" v="1328" actId="20577"/>
        <pc:sldMkLst>
          <pc:docMk/>
          <pc:sldMk cId="2811543974" sldId="301"/>
        </pc:sldMkLst>
        <pc:spChg chg="mod">
          <ac:chgData name="Cat Cayley" userId="01e44b2d-e5a9-4feb-9050-a58178c4f08a" providerId="ADAL" clId="{30745986-9369-4679-B673-9BE4A2F3EB85}" dt="2024-10-07T14:56:21.555" v="1328" actId="20577"/>
          <ac:spMkLst>
            <pc:docMk/>
            <pc:sldMk cId="2811543974" sldId="301"/>
            <ac:spMk id="11" creationId="{4CA9F064-31C5-962D-B7F9-B46DBC4E319F}"/>
          </ac:spMkLst>
        </pc:spChg>
      </pc:sldChg>
      <pc:sldChg chg="addSp delSp modSp add mod modNotesTx">
        <pc:chgData name="Cat Cayley" userId="01e44b2d-e5a9-4feb-9050-a58178c4f08a" providerId="ADAL" clId="{30745986-9369-4679-B673-9BE4A2F3EB85}" dt="2024-10-11T15:51:22.627" v="1834" actId="1076"/>
        <pc:sldMkLst>
          <pc:docMk/>
          <pc:sldMk cId="2203768016" sldId="302"/>
        </pc:sldMkLst>
        <pc:spChg chg="add mod">
          <ac:chgData name="Cat Cayley" userId="01e44b2d-e5a9-4feb-9050-a58178c4f08a" providerId="ADAL" clId="{30745986-9369-4679-B673-9BE4A2F3EB85}" dt="2024-10-11T15:51:22.627" v="1834" actId="1076"/>
          <ac:spMkLst>
            <pc:docMk/>
            <pc:sldMk cId="2203768016" sldId="302"/>
            <ac:spMk id="2" creationId="{E878B269-AF04-65C6-629A-A7A9FDB4627A}"/>
          </ac:spMkLst>
        </pc:spChg>
        <pc:spChg chg="del">
          <ac:chgData name="Cat Cayley" userId="01e44b2d-e5a9-4feb-9050-a58178c4f08a" providerId="ADAL" clId="{30745986-9369-4679-B673-9BE4A2F3EB85}" dt="2024-10-08T14:12:41.884" v="1598" actId="478"/>
          <ac:spMkLst>
            <pc:docMk/>
            <pc:sldMk cId="2203768016" sldId="302"/>
            <ac:spMk id="18" creationId="{DEE89EB3-4075-EA0B-3469-FBDEB2A7A9D5}"/>
          </ac:spMkLst>
        </pc:spChg>
        <pc:spChg chg="add mod">
          <ac:chgData name="Cat Cayley" userId="01e44b2d-e5a9-4feb-9050-a58178c4f08a" providerId="ADAL" clId="{30745986-9369-4679-B673-9BE4A2F3EB85}" dt="2024-10-08T14:12:42.111" v="1599"/>
          <ac:spMkLst>
            <pc:docMk/>
            <pc:sldMk cId="2203768016" sldId="302"/>
            <ac:spMk id="27" creationId="{24D09AD1-973C-0D46-3C86-4F6DB312B933}"/>
          </ac:spMkLst>
        </pc:spChg>
        <pc:grpChg chg="add mod">
          <ac:chgData name="Cat Cayley" userId="01e44b2d-e5a9-4feb-9050-a58178c4f08a" providerId="ADAL" clId="{30745986-9369-4679-B673-9BE4A2F3EB85}" dt="2024-10-07T14:57:47.070" v="1386"/>
          <ac:grpSpMkLst>
            <pc:docMk/>
            <pc:sldMk cId="2203768016" sldId="302"/>
            <ac:grpSpMk id="5" creationId="{08913C9F-1947-613B-7BAF-DBD7B500B748}"/>
          </ac:grpSpMkLst>
        </pc:grpChg>
        <pc:picChg chg="add mod">
          <ac:chgData name="Cat Cayley" userId="01e44b2d-e5a9-4feb-9050-a58178c4f08a" providerId="ADAL" clId="{30745986-9369-4679-B673-9BE4A2F3EB85}" dt="2024-10-07T14:57:47.070" v="1386"/>
          <ac:picMkLst>
            <pc:docMk/>
            <pc:sldMk cId="2203768016" sldId="302"/>
            <ac:picMk id="3" creationId="{96EA25FE-0DEB-1E6E-EA52-97FC289ACC20}"/>
          </ac:picMkLst>
        </pc:picChg>
        <pc:picChg chg="add mod">
          <ac:chgData name="Cat Cayley" userId="01e44b2d-e5a9-4feb-9050-a58178c4f08a" providerId="ADAL" clId="{30745986-9369-4679-B673-9BE4A2F3EB85}" dt="2024-10-07T14:57:47.070" v="1386"/>
          <ac:picMkLst>
            <pc:docMk/>
            <pc:sldMk cId="2203768016" sldId="302"/>
            <ac:picMk id="4" creationId="{664016A4-9CA0-8277-A2A1-2D35B0782968}"/>
          </ac:picMkLst>
        </pc:picChg>
        <pc:picChg chg="mod">
          <ac:chgData name="Cat Cayley" userId="01e44b2d-e5a9-4feb-9050-a58178c4f08a" providerId="ADAL" clId="{30745986-9369-4679-B673-9BE4A2F3EB85}" dt="2024-10-07T14:57:47.070" v="1386"/>
          <ac:picMkLst>
            <pc:docMk/>
            <pc:sldMk cId="2203768016" sldId="302"/>
            <ac:picMk id="6" creationId="{2F9F443E-2923-73E1-ACBB-329B36DEADCD}"/>
          </ac:picMkLst>
        </pc:picChg>
        <pc:picChg chg="mod">
          <ac:chgData name="Cat Cayley" userId="01e44b2d-e5a9-4feb-9050-a58178c4f08a" providerId="ADAL" clId="{30745986-9369-4679-B673-9BE4A2F3EB85}" dt="2024-10-07T14:57:47.070" v="1386"/>
          <ac:picMkLst>
            <pc:docMk/>
            <pc:sldMk cId="2203768016" sldId="302"/>
            <ac:picMk id="7" creationId="{1B514C07-921E-EAC6-ACBE-FD0BEA58DB18}"/>
          </ac:picMkLst>
        </pc:picChg>
        <pc:picChg chg="mod">
          <ac:chgData name="Cat Cayley" userId="01e44b2d-e5a9-4feb-9050-a58178c4f08a" providerId="ADAL" clId="{30745986-9369-4679-B673-9BE4A2F3EB85}" dt="2024-10-07T14:57:47.070" v="1386"/>
          <ac:picMkLst>
            <pc:docMk/>
            <pc:sldMk cId="2203768016" sldId="302"/>
            <ac:picMk id="8" creationId="{44F1B15E-48AA-272D-F5CB-B221F61EE041}"/>
          </ac:picMkLst>
        </pc:picChg>
        <pc:picChg chg="mod">
          <ac:chgData name="Cat Cayley" userId="01e44b2d-e5a9-4feb-9050-a58178c4f08a" providerId="ADAL" clId="{30745986-9369-4679-B673-9BE4A2F3EB85}" dt="2024-10-07T14:57:47.070" v="1386"/>
          <ac:picMkLst>
            <pc:docMk/>
            <pc:sldMk cId="2203768016" sldId="302"/>
            <ac:picMk id="9" creationId="{9B2ED480-E494-484F-1F27-99605008782C}"/>
          </ac:picMkLst>
        </pc:picChg>
        <pc:picChg chg="mod">
          <ac:chgData name="Cat Cayley" userId="01e44b2d-e5a9-4feb-9050-a58178c4f08a" providerId="ADAL" clId="{30745986-9369-4679-B673-9BE4A2F3EB85}" dt="2024-10-07T14:57:47.070" v="1386"/>
          <ac:picMkLst>
            <pc:docMk/>
            <pc:sldMk cId="2203768016" sldId="302"/>
            <ac:picMk id="12" creationId="{38A23821-9F35-AE76-99BF-DEBA7CFD6B92}"/>
          </ac:picMkLst>
        </pc:picChg>
        <pc:picChg chg="mod">
          <ac:chgData name="Cat Cayley" userId="01e44b2d-e5a9-4feb-9050-a58178c4f08a" providerId="ADAL" clId="{30745986-9369-4679-B673-9BE4A2F3EB85}" dt="2024-10-07T14:57:47.070" v="1386"/>
          <ac:picMkLst>
            <pc:docMk/>
            <pc:sldMk cId="2203768016" sldId="302"/>
            <ac:picMk id="13" creationId="{77425038-301E-67DD-6015-97AE5C4B0BF0}"/>
          </ac:picMkLst>
        </pc:picChg>
        <pc:picChg chg="mod">
          <ac:chgData name="Cat Cayley" userId="01e44b2d-e5a9-4feb-9050-a58178c4f08a" providerId="ADAL" clId="{30745986-9369-4679-B673-9BE4A2F3EB85}" dt="2024-10-07T14:57:47.070" v="1386"/>
          <ac:picMkLst>
            <pc:docMk/>
            <pc:sldMk cId="2203768016" sldId="302"/>
            <ac:picMk id="14" creationId="{BE4420C4-DF8E-B862-63AB-9FAEE97E034A}"/>
          </ac:picMkLst>
        </pc:picChg>
        <pc:picChg chg="mod">
          <ac:chgData name="Cat Cayley" userId="01e44b2d-e5a9-4feb-9050-a58178c4f08a" providerId="ADAL" clId="{30745986-9369-4679-B673-9BE4A2F3EB85}" dt="2024-10-07T14:57:47.070" v="1386"/>
          <ac:picMkLst>
            <pc:docMk/>
            <pc:sldMk cId="2203768016" sldId="302"/>
            <ac:picMk id="15" creationId="{5C0D76C6-28FE-71F2-76B0-8265EDC42BCE}"/>
          </ac:picMkLst>
        </pc:picChg>
        <pc:picChg chg="mod">
          <ac:chgData name="Cat Cayley" userId="01e44b2d-e5a9-4feb-9050-a58178c4f08a" providerId="ADAL" clId="{30745986-9369-4679-B673-9BE4A2F3EB85}" dt="2024-10-07T14:57:47.070" v="1386"/>
          <ac:picMkLst>
            <pc:docMk/>
            <pc:sldMk cId="2203768016" sldId="302"/>
            <ac:picMk id="16" creationId="{29AB7090-3D81-0AC4-AEFC-B0CADE223633}"/>
          </ac:picMkLst>
        </pc:picChg>
        <pc:picChg chg="mod">
          <ac:chgData name="Cat Cayley" userId="01e44b2d-e5a9-4feb-9050-a58178c4f08a" providerId="ADAL" clId="{30745986-9369-4679-B673-9BE4A2F3EB85}" dt="2024-10-07T14:57:47.070" v="1386"/>
          <ac:picMkLst>
            <pc:docMk/>
            <pc:sldMk cId="2203768016" sldId="302"/>
            <ac:picMk id="20" creationId="{3BCDB9DD-6219-B0E8-F5BE-C91DBDED244F}"/>
          </ac:picMkLst>
        </pc:picChg>
        <pc:picChg chg="mod">
          <ac:chgData name="Cat Cayley" userId="01e44b2d-e5a9-4feb-9050-a58178c4f08a" providerId="ADAL" clId="{30745986-9369-4679-B673-9BE4A2F3EB85}" dt="2024-10-07T14:57:47.070" v="1386"/>
          <ac:picMkLst>
            <pc:docMk/>
            <pc:sldMk cId="2203768016" sldId="302"/>
            <ac:picMk id="21" creationId="{EE275CDA-8056-FC30-139A-FA37FDB8290C}"/>
          </ac:picMkLst>
        </pc:picChg>
        <pc:picChg chg="mod">
          <ac:chgData name="Cat Cayley" userId="01e44b2d-e5a9-4feb-9050-a58178c4f08a" providerId="ADAL" clId="{30745986-9369-4679-B673-9BE4A2F3EB85}" dt="2024-10-07T14:57:47.070" v="1386"/>
          <ac:picMkLst>
            <pc:docMk/>
            <pc:sldMk cId="2203768016" sldId="302"/>
            <ac:picMk id="23" creationId="{F68BA031-A372-91E9-BB40-DB546B53E2A8}"/>
          </ac:picMkLst>
        </pc:picChg>
        <pc:picChg chg="mod">
          <ac:chgData name="Cat Cayley" userId="01e44b2d-e5a9-4feb-9050-a58178c4f08a" providerId="ADAL" clId="{30745986-9369-4679-B673-9BE4A2F3EB85}" dt="2024-10-07T14:57:47.070" v="1386"/>
          <ac:picMkLst>
            <pc:docMk/>
            <pc:sldMk cId="2203768016" sldId="302"/>
            <ac:picMk id="24" creationId="{E434E7F4-808B-83ED-549E-1FD596DA20FE}"/>
          </ac:picMkLst>
        </pc:picChg>
        <pc:picChg chg="mod">
          <ac:chgData name="Cat Cayley" userId="01e44b2d-e5a9-4feb-9050-a58178c4f08a" providerId="ADAL" clId="{30745986-9369-4679-B673-9BE4A2F3EB85}" dt="2024-10-07T14:57:47.070" v="1386"/>
          <ac:picMkLst>
            <pc:docMk/>
            <pc:sldMk cId="2203768016" sldId="302"/>
            <ac:picMk id="25" creationId="{1301B911-A3B4-4921-251C-02978BD7231C}"/>
          </ac:picMkLst>
        </pc:picChg>
        <pc:picChg chg="mod">
          <ac:chgData name="Cat Cayley" userId="01e44b2d-e5a9-4feb-9050-a58178c4f08a" providerId="ADAL" clId="{30745986-9369-4679-B673-9BE4A2F3EB85}" dt="2024-10-07T14:57:47.070" v="1386"/>
          <ac:picMkLst>
            <pc:docMk/>
            <pc:sldMk cId="2203768016" sldId="302"/>
            <ac:picMk id="26" creationId="{6DA36A63-B1B5-BA4E-54FB-F4D81962F932}"/>
          </ac:picMkLst>
        </pc:picChg>
      </pc:sldChg>
      <pc:sldChg chg="addSp delSp modSp add mod modNotesTx">
        <pc:chgData name="Cat Cayley" userId="01e44b2d-e5a9-4feb-9050-a58178c4f08a" providerId="ADAL" clId="{30745986-9369-4679-B673-9BE4A2F3EB85}" dt="2024-10-11T12:50:32.514" v="1617"/>
        <pc:sldMkLst>
          <pc:docMk/>
          <pc:sldMk cId="1276232985" sldId="303"/>
        </pc:sldMkLst>
        <pc:spChg chg="add del mod">
          <ac:chgData name="Cat Cayley" userId="01e44b2d-e5a9-4feb-9050-a58178c4f08a" providerId="ADAL" clId="{30745986-9369-4679-B673-9BE4A2F3EB85}" dt="2024-10-11T12:50:32.293" v="1616" actId="478"/>
          <ac:spMkLst>
            <pc:docMk/>
            <pc:sldMk cId="1276232985" sldId="303"/>
            <ac:spMk id="2" creationId="{491E819C-CF59-BD58-51E1-662038FF9967}"/>
          </ac:spMkLst>
        </pc:spChg>
        <pc:spChg chg="add mod">
          <ac:chgData name="Cat Cayley" userId="01e44b2d-e5a9-4feb-9050-a58178c4f08a" providerId="ADAL" clId="{30745986-9369-4679-B673-9BE4A2F3EB85}" dt="2024-10-07T15:01:59.812" v="1526"/>
          <ac:spMkLst>
            <pc:docMk/>
            <pc:sldMk cId="1276232985" sldId="303"/>
            <ac:spMk id="4" creationId="{59CD39FA-8809-3F77-ECA3-F7BB38308DC3}"/>
          </ac:spMkLst>
        </pc:spChg>
        <pc:spChg chg="add mod">
          <ac:chgData name="Cat Cayley" userId="01e44b2d-e5a9-4feb-9050-a58178c4f08a" providerId="ADAL" clId="{30745986-9369-4679-B673-9BE4A2F3EB85}" dt="2024-10-08T14:12:57.071" v="1605"/>
          <ac:spMkLst>
            <pc:docMk/>
            <pc:sldMk cId="1276232985" sldId="303"/>
            <ac:spMk id="5" creationId="{FBAEC71C-7EC3-850D-3965-BDE71B43E31B}"/>
          </ac:spMkLst>
        </pc:spChg>
        <pc:spChg chg="del">
          <ac:chgData name="Cat Cayley" userId="01e44b2d-e5a9-4feb-9050-a58178c4f08a" providerId="ADAL" clId="{30745986-9369-4679-B673-9BE4A2F3EB85}" dt="2024-10-08T14:12:56.900" v="1604" actId="478"/>
          <ac:spMkLst>
            <pc:docMk/>
            <pc:sldMk cId="1276232985" sldId="303"/>
            <ac:spMk id="18" creationId="{DEE89EB3-4075-EA0B-3469-FBDEB2A7A9D5}"/>
          </ac:spMkLst>
        </pc:spChg>
        <pc:graphicFrameChg chg="add mod">
          <ac:chgData name="Cat Cayley" userId="01e44b2d-e5a9-4feb-9050-a58178c4f08a" providerId="ADAL" clId="{30745986-9369-4679-B673-9BE4A2F3EB85}" dt="2024-10-07T15:01:43.812" v="1523"/>
          <ac:graphicFrameMkLst>
            <pc:docMk/>
            <pc:sldMk cId="1276232985" sldId="303"/>
            <ac:graphicFrameMk id="3" creationId="{01057846-5832-50E6-D818-C27B7AB26DAE}"/>
          </ac:graphicFrameMkLst>
        </pc:graphicFrameChg>
        <pc:picChg chg="add mod">
          <ac:chgData name="Cat Cayley" userId="01e44b2d-e5a9-4feb-9050-a58178c4f08a" providerId="ADAL" clId="{30745986-9369-4679-B673-9BE4A2F3EB85}" dt="2024-10-11T12:50:32.514" v="1617"/>
          <ac:picMkLst>
            <pc:docMk/>
            <pc:sldMk cId="1276232985" sldId="303"/>
            <ac:picMk id="6" creationId="{A936987B-FD73-2D36-69BE-240417E26C77}"/>
          </ac:picMkLst>
        </pc:picChg>
      </pc:sldChg>
      <pc:sldChg chg="addSp delSp modSp add mod">
        <pc:chgData name="Cat Cayley" userId="01e44b2d-e5a9-4feb-9050-a58178c4f08a" providerId="ADAL" clId="{30745986-9369-4679-B673-9BE4A2F3EB85}" dt="2024-10-08T14:13:00.383" v="1607"/>
        <pc:sldMkLst>
          <pc:docMk/>
          <pc:sldMk cId="3677754137" sldId="304"/>
        </pc:sldMkLst>
        <pc:spChg chg="add mod">
          <ac:chgData name="Cat Cayley" userId="01e44b2d-e5a9-4feb-9050-a58178c4f08a" providerId="ADAL" clId="{30745986-9369-4679-B673-9BE4A2F3EB85}" dt="2024-10-07T15:02:24.496" v="1530" actId="1076"/>
          <ac:spMkLst>
            <pc:docMk/>
            <pc:sldMk cId="3677754137" sldId="304"/>
            <ac:spMk id="2" creationId="{CFF6AEF9-0635-7DDB-C3F3-A96524FF849F}"/>
          </ac:spMkLst>
        </pc:spChg>
        <pc:spChg chg="add mod">
          <ac:chgData name="Cat Cayley" userId="01e44b2d-e5a9-4feb-9050-a58178c4f08a" providerId="ADAL" clId="{30745986-9369-4679-B673-9BE4A2F3EB85}" dt="2024-10-08T14:13:00.383" v="1607"/>
          <ac:spMkLst>
            <pc:docMk/>
            <pc:sldMk cId="3677754137" sldId="304"/>
            <ac:spMk id="3" creationId="{74B4E6DC-64B3-7018-1B0D-BEA789BEBD52}"/>
          </ac:spMkLst>
        </pc:spChg>
        <pc:spChg chg="add mod">
          <ac:chgData name="Cat Cayley" userId="01e44b2d-e5a9-4feb-9050-a58178c4f08a" providerId="ADAL" clId="{30745986-9369-4679-B673-9BE4A2F3EB85}" dt="2024-10-07T15:02:26.463" v="1531" actId="1076"/>
          <ac:spMkLst>
            <pc:docMk/>
            <pc:sldMk cId="3677754137" sldId="304"/>
            <ac:spMk id="4" creationId="{F3C5680D-24EA-E743-62A3-0CB8CD092190}"/>
          </ac:spMkLst>
        </pc:spChg>
        <pc:spChg chg="del">
          <ac:chgData name="Cat Cayley" userId="01e44b2d-e5a9-4feb-9050-a58178c4f08a" providerId="ADAL" clId="{30745986-9369-4679-B673-9BE4A2F3EB85}" dt="2024-10-08T14:13:00.228" v="1606" actId="478"/>
          <ac:spMkLst>
            <pc:docMk/>
            <pc:sldMk cId="3677754137" sldId="304"/>
            <ac:spMk id="18" creationId="{DEE89EB3-4075-EA0B-3469-FBDEB2A7A9D5}"/>
          </ac:spMkLst>
        </pc:spChg>
      </pc:sldChg>
      <pc:sldChg chg="modSp mod">
        <pc:chgData name="Cat Cayley" userId="01e44b2d-e5a9-4feb-9050-a58178c4f08a" providerId="ADAL" clId="{30745986-9369-4679-B673-9BE4A2F3EB85}" dt="2024-10-11T15:46:33.053" v="1618" actId="1076"/>
        <pc:sldMkLst>
          <pc:docMk/>
          <pc:sldMk cId="2857447527" sldId="305"/>
        </pc:sldMkLst>
        <pc:spChg chg="mod">
          <ac:chgData name="Cat Cayley" userId="01e44b2d-e5a9-4feb-9050-a58178c4f08a" providerId="ADAL" clId="{30745986-9369-4679-B673-9BE4A2F3EB85}" dt="2024-10-11T15:46:33.053" v="1618" actId="1076"/>
          <ac:spMkLst>
            <pc:docMk/>
            <pc:sldMk cId="2857447527" sldId="305"/>
            <ac:spMk id="5" creationId="{DE2FDA27-3321-1301-FB33-4CF86D6D3BDD}"/>
          </ac:spMkLst>
        </pc:spChg>
      </pc:sldChg>
    </pc:docChg>
  </pc:docChgLst>
  <pc:docChgLst>
    <pc:chgData name="Lola Grieve" userId="9deae857-ed84-4ddb-845d-e4e1ddef23e4" providerId="ADAL" clId="{7264CD24-9786-8F49-A0EC-C94CA7C0B98F}"/>
    <pc:docChg chg="custSel modSld">
      <pc:chgData name="Lola Grieve" userId="9deae857-ed84-4ddb-845d-e4e1ddef23e4" providerId="ADAL" clId="{7264CD24-9786-8F49-A0EC-C94CA7C0B98F}" dt="2024-11-07T14:24:48.101" v="9" actId="1076"/>
      <pc:docMkLst>
        <pc:docMk/>
      </pc:docMkLst>
      <pc:sldChg chg="addSp delSp modSp mod">
        <pc:chgData name="Lola Grieve" userId="9deae857-ed84-4ddb-845d-e4e1ddef23e4" providerId="ADAL" clId="{7264CD24-9786-8F49-A0EC-C94CA7C0B98F}" dt="2024-11-07T14:24:48.101" v="9" actId="1076"/>
        <pc:sldMkLst>
          <pc:docMk/>
          <pc:sldMk cId="3251494702" sldId="287"/>
        </pc:sldMkLst>
        <pc:spChg chg="del">
          <ac:chgData name="Lola Grieve" userId="9deae857-ed84-4ddb-845d-e4e1ddef23e4" providerId="ADAL" clId="{7264CD24-9786-8F49-A0EC-C94CA7C0B98F}" dt="2024-11-07T14:24:22.126" v="0" actId="478"/>
          <ac:spMkLst>
            <pc:docMk/>
            <pc:sldMk cId="3251494702" sldId="287"/>
            <ac:spMk id="3" creationId="{B52CEC62-CB41-57C4-9C2A-99C817A6B662}"/>
          </ac:spMkLst>
        </pc:spChg>
        <pc:picChg chg="add mod">
          <ac:chgData name="Lola Grieve" userId="9deae857-ed84-4ddb-845d-e4e1ddef23e4" providerId="ADAL" clId="{7264CD24-9786-8F49-A0EC-C94CA7C0B98F}" dt="2024-11-07T14:24:48.101" v="9" actId="1076"/>
          <ac:picMkLst>
            <pc:docMk/>
            <pc:sldMk cId="3251494702" sldId="287"/>
            <ac:picMk id="7" creationId="{FC2A62B5-8FE1-B6A3-B29F-36E3A605F905}"/>
          </ac:picMkLst>
        </pc:picChg>
      </pc:sldChg>
    </pc:docChg>
  </pc:docChgLst>
  <pc:docChgLst>
    <pc:chgData name="Cat Cayley" userId="S::cat.cayley@bbc.co.uk::01e44b2d-e5a9-4feb-9050-a58178c4f08a" providerId="AD" clId="Web-{950C165C-AF7A-D71C-F3D4-776D20BA2575}"/>
    <pc:docChg chg="modSld">
      <pc:chgData name="Cat Cayley" userId="S::cat.cayley@bbc.co.uk::01e44b2d-e5a9-4feb-9050-a58178c4f08a" providerId="AD" clId="Web-{950C165C-AF7A-D71C-F3D4-776D20BA2575}" dt="2024-10-04T11:22:57.986" v="3" actId="20577"/>
      <pc:docMkLst>
        <pc:docMk/>
      </pc:docMkLst>
      <pc:sldChg chg="modSp">
        <pc:chgData name="Cat Cayley" userId="S::cat.cayley@bbc.co.uk::01e44b2d-e5a9-4feb-9050-a58178c4f08a" providerId="AD" clId="Web-{950C165C-AF7A-D71C-F3D4-776D20BA2575}" dt="2024-10-04T11:22:57.986" v="3" actId="20577"/>
        <pc:sldMkLst>
          <pc:docMk/>
          <pc:sldMk cId="4085124999" sldId="262"/>
        </pc:sldMkLst>
        <pc:spChg chg="mod">
          <ac:chgData name="Cat Cayley" userId="S::cat.cayley@bbc.co.uk::01e44b2d-e5a9-4feb-9050-a58178c4f08a" providerId="AD" clId="Web-{950C165C-AF7A-D71C-F3D4-776D20BA2575}" dt="2024-10-04T11:22:57.986" v="3" actId="20577"/>
          <ac:spMkLst>
            <pc:docMk/>
            <pc:sldMk cId="4085124999" sldId="262"/>
            <ac:spMk id="11" creationId="{4CA9F064-31C5-962D-B7F9-B46DBC4E319F}"/>
          </ac:spMkLst>
        </pc:spChg>
      </pc:sldChg>
    </pc:docChg>
  </pc:docChgLst>
  <pc:docChgLst>
    <pc:chgData name="Lola Grieve" userId="9deae857-ed84-4ddb-845d-e4e1ddef23e4" providerId="ADAL" clId="{6E21D2B8-3776-4C44-9034-3DF533D4B41D}"/>
    <pc:docChg chg="undo custSel addSld modSld">
      <pc:chgData name="Lola Grieve" userId="9deae857-ed84-4ddb-845d-e4e1ddef23e4" providerId="ADAL" clId="{6E21D2B8-3776-4C44-9034-3DF533D4B41D}" dt="2024-10-14T08:55:49.676" v="623" actId="478"/>
      <pc:docMkLst>
        <pc:docMk/>
      </pc:docMkLst>
      <pc:sldChg chg="modNotesTx">
        <pc:chgData name="Lola Grieve" userId="9deae857-ed84-4ddb-845d-e4e1ddef23e4" providerId="ADAL" clId="{6E21D2B8-3776-4C44-9034-3DF533D4B41D}" dt="2024-10-11T09:29:13.285" v="28" actId="20577"/>
        <pc:sldMkLst>
          <pc:docMk/>
          <pc:sldMk cId="1139906567" sldId="260"/>
        </pc:sldMkLst>
      </pc:sldChg>
      <pc:sldChg chg="modSp mod">
        <pc:chgData name="Lola Grieve" userId="9deae857-ed84-4ddb-845d-e4e1ddef23e4" providerId="ADAL" clId="{6E21D2B8-3776-4C44-9034-3DF533D4B41D}" dt="2024-10-11T09:33:13.748" v="91" actId="20577"/>
        <pc:sldMkLst>
          <pc:docMk/>
          <pc:sldMk cId="1443282431" sldId="267"/>
        </pc:sldMkLst>
        <pc:spChg chg="mod">
          <ac:chgData name="Lola Grieve" userId="9deae857-ed84-4ddb-845d-e4e1ddef23e4" providerId="ADAL" clId="{6E21D2B8-3776-4C44-9034-3DF533D4B41D}" dt="2024-10-11T09:33:13.748" v="91" actId="20577"/>
          <ac:spMkLst>
            <pc:docMk/>
            <pc:sldMk cId="1443282431" sldId="267"/>
            <ac:spMk id="2" creationId="{DFD12C19-66F0-B157-819E-FD92ED5AF9FB}"/>
          </ac:spMkLst>
        </pc:spChg>
      </pc:sldChg>
      <pc:sldChg chg="modSp mod">
        <pc:chgData name="Lola Grieve" userId="9deae857-ed84-4ddb-845d-e4e1ddef23e4" providerId="ADAL" clId="{6E21D2B8-3776-4C44-9034-3DF533D4B41D}" dt="2024-10-11T09:31:54.689" v="67" actId="20577"/>
        <pc:sldMkLst>
          <pc:docMk/>
          <pc:sldMk cId="2004974309" sldId="284"/>
        </pc:sldMkLst>
        <pc:spChg chg="mod">
          <ac:chgData name="Lola Grieve" userId="9deae857-ed84-4ddb-845d-e4e1ddef23e4" providerId="ADAL" clId="{6E21D2B8-3776-4C44-9034-3DF533D4B41D}" dt="2024-10-11T09:31:54.689" v="67" actId="20577"/>
          <ac:spMkLst>
            <pc:docMk/>
            <pc:sldMk cId="2004974309" sldId="284"/>
            <ac:spMk id="2" creationId="{DFD12C19-66F0-B157-819E-FD92ED5AF9FB}"/>
          </ac:spMkLst>
        </pc:spChg>
      </pc:sldChg>
      <pc:sldChg chg="modSp mod modNotesTx">
        <pc:chgData name="Lola Grieve" userId="9deae857-ed84-4ddb-845d-e4e1ddef23e4" providerId="ADAL" clId="{6E21D2B8-3776-4C44-9034-3DF533D4B41D}" dt="2024-10-11T10:24:10.617" v="599" actId="20577"/>
        <pc:sldMkLst>
          <pc:docMk/>
          <pc:sldMk cId="831888557" sldId="285"/>
        </pc:sldMkLst>
        <pc:graphicFrameChg chg="modGraphic">
          <ac:chgData name="Lola Grieve" userId="9deae857-ed84-4ddb-845d-e4e1ddef23e4" providerId="ADAL" clId="{6E21D2B8-3776-4C44-9034-3DF533D4B41D}" dt="2024-10-11T09:34:16.504" v="92" actId="2711"/>
          <ac:graphicFrameMkLst>
            <pc:docMk/>
            <pc:sldMk cId="831888557" sldId="285"/>
            <ac:graphicFrameMk id="4" creationId="{8CD4CC17-B21A-EEA1-C1D6-2A8D477EC972}"/>
          </ac:graphicFrameMkLst>
        </pc:graphicFrameChg>
      </pc:sldChg>
      <pc:sldChg chg="addSp delSp modSp mod">
        <pc:chgData name="Lola Grieve" userId="9deae857-ed84-4ddb-845d-e4e1ddef23e4" providerId="ADAL" clId="{6E21D2B8-3776-4C44-9034-3DF533D4B41D}" dt="2024-10-14T08:55:49.676" v="623" actId="478"/>
        <pc:sldMkLst>
          <pc:docMk/>
          <pc:sldMk cId="3251494702" sldId="287"/>
        </pc:sldMkLst>
        <pc:spChg chg="add del">
          <ac:chgData name="Lola Grieve" userId="9deae857-ed84-4ddb-845d-e4e1ddef23e4" providerId="ADAL" clId="{6E21D2B8-3776-4C44-9034-3DF533D4B41D}" dt="2024-10-14T08:55:49.676" v="623" actId="478"/>
          <ac:spMkLst>
            <pc:docMk/>
            <pc:sldMk cId="3251494702" sldId="287"/>
            <ac:spMk id="3" creationId="{B52CEC62-CB41-57C4-9C2A-99C817A6B662}"/>
          </ac:spMkLst>
        </pc:spChg>
        <pc:spChg chg="add mod">
          <ac:chgData name="Lola Grieve" userId="9deae857-ed84-4ddb-845d-e4e1ddef23e4" providerId="ADAL" clId="{6E21D2B8-3776-4C44-9034-3DF533D4B41D}" dt="2024-10-14T08:55:44.158" v="613" actId="767"/>
          <ac:spMkLst>
            <pc:docMk/>
            <pc:sldMk cId="3251494702" sldId="287"/>
            <ac:spMk id="6" creationId="{83B59521-FF71-A96E-E162-1328CA83B1A0}"/>
          </ac:spMkLst>
        </pc:spChg>
        <pc:graphicFrameChg chg="modGraphic">
          <ac:chgData name="Lola Grieve" userId="9deae857-ed84-4ddb-845d-e4e1ddef23e4" providerId="ADAL" clId="{6E21D2B8-3776-4C44-9034-3DF533D4B41D}" dt="2024-10-11T09:34:22.788" v="93" actId="2711"/>
          <ac:graphicFrameMkLst>
            <pc:docMk/>
            <pc:sldMk cId="3251494702" sldId="287"/>
            <ac:graphicFrameMk id="4" creationId="{05DB2EB1-CE07-E286-8603-79F198397F57}"/>
          </ac:graphicFrameMkLst>
        </pc:graphicFrameChg>
        <pc:picChg chg="add del mod">
          <ac:chgData name="Lola Grieve" userId="9deae857-ed84-4ddb-845d-e4e1ddef23e4" providerId="ADAL" clId="{6E21D2B8-3776-4C44-9034-3DF533D4B41D}" dt="2024-10-14T08:55:48.777" v="622" actId="14100"/>
          <ac:picMkLst>
            <pc:docMk/>
            <pc:sldMk cId="3251494702" sldId="287"/>
            <ac:picMk id="1026" creationId="{FF316604-A394-186F-54DC-555F8FA2F471}"/>
          </ac:picMkLst>
        </pc:picChg>
        <pc:picChg chg="add del mod">
          <ac:chgData name="Lola Grieve" userId="9deae857-ed84-4ddb-845d-e4e1ddef23e4" providerId="ADAL" clId="{6E21D2B8-3776-4C44-9034-3DF533D4B41D}" dt="2024-10-14T08:55:46.803" v="619" actId="14100"/>
          <ac:picMkLst>
            <pc:docMk/>
            <pc:sldMk cId="3251494702" sldId="287"/>
            <ac:picMk id="1028" creationId="{4815A11C-4F27-9BC1-F598-4F344AC3EEB3}"/>
          </ac:picMkLst>
        </pc:picChg>
      </pc:sldChg>
      <pc:sldChg chg="modNotesTx">
        <pc:chgData name="Lola Grieve" userId="9deae857-ed84-4ddb-845d-e4e1ddef23e4" providerId="ADAL" clId="{6E21D2B8-3776-4C44-9034-3DF533D4B41D}" dt="2024-10-11T09:38:07.526" v="569" actId="20577"/>
        <pc:sldMkLst>
          <pc:docMk/>
          <pc:sldMk cId="781289311" sldId="288"/>
        </pc:sldMkLst>
      </pc:sldChg>
      <pc:sldChg chg="modSp mod">
        <pc:chgData name="Lola Grieve" userId="9deae857-ed84-4ddb-845d-e4e1ddef23e4" providerId="ADAL" clId="{6E21D2B8-3776-4C44-9034-3DF533D4B41D}" dt="2024-10-11T09:38:30.598" v="570" actId="1076"/>
        <pc:sldMkLst>
          <pc:docMk/>
          <pc:sldMk cId="2484992207" sldId="289"/>
        </pc:sldMkLst>
        <pc:picChg chg="mod">
          <ac:chgData name="Lola Grieve" userId="9deae857-ed84-4ddb-845d-e4e1ddef23e4" providerId="ADAL" clId="{6E21D2B8-3776-4C44-9034-3DF533D4B41D}" dt="2024-10-11T09:38:30.598" v="570" actId="1076"/>
          <ac:picMkLst>
            <pc:docMk/>
            <pc:sldMk cId="2484992207" sldId="289"/>
            <ac:picMk id="5" creationId="{1C9174F9-3FB4-7862-8564-35858A53F836}"/>
          </ac:picMkLst>
        </pc:picChg>
      </pc:sldChg>
      <pc:sldChg chg="modSp mod modNotesTx">
        <pc:chgData name="Lola Grieve" userId="9deae857-ed84-4ddb-845d-e4e1ddef23e4" providerId="ADAL" clId="{6E21D2B8-3776-4C44-9034-3DF533D4B41D}" dt="2024-10-11T09:39:32.034" v="583" actId="20577"/>
        <pc:sldMkLst>
          <pc:docMk/>
          <pc:sldMk cId="2298132820" sldId="290"/>
        </pc:sldMkLst>
        <pc:graphicFrameChg chg="modGraphic">
          <ac:chgData name="Lola Grieve" userId="9deae857-ed84-4ddb-845d-e4e1ddef23e4" providerId="ADAL" clId="{6E21D2B8-3776-4C44-9034-3DF533D4B41D}" dt="2024-10-11T09:38:56.415" v="571" actId="2711"/>
          <ac:graphicFrameMkLst>
            <pc:docMk/>
            <pc:sldMk cId="2298132820" sldId="290"/>
            <ac:graphicFrameMk id="4" creationId="{20AE029F-7B40-9BB3-C84F-4DAAD674AC2C}"/>
          </ac:graphicFrameMkLst>
        </pc:graphicFrameChg>
      </pc:sldChg>
      <pc:sldChg chg="modNotesTx">
        <pc:chgData name="Lola Grieve" userId="9deae857-ed84-4ddb-845d-e4e1ddef23e4" providerId="ADAL" clId="{6E21D2B8-3776-4C44-9034-3DF533D4B41D}" dt="2024-10-11T09:48:50.390" v="593" actId="20577"/>
        <pc:sldMkLst>
          <pc:docMk/>
          <pc:sldMk cId="1947749749" sldId="291"/>
        </pc:sldMkLst>
      </pc:sldChg>
      <pc:sldChg chg="modNotesTx">
        <pc:chgData name="Lola Grieve" userId="9deae857-ed84-4ddb-845d-e4e1ddef23e4" providerId="ADAL" clId="{6E21D2B8-3776-4C44-9034-3DF533D4B41D}" dt="2024-10-11T09:47:24.260" v="590" actId="20577"/>
        <pc:sldMkLst>
          <pc:docMk/>
          <pc:sldMk cId="4199101312" sldId="292"/>
        </pc:sldMkLst>
      </pc:sldChg>
      <pc:sldChg chg="modSp mod">
        <pc:chgData name="Lola Grieve" userId="9deae857-ed84-4ddb-845d-e4e1ddef23e4" providerId="ADAL" clId="{6E21D2B8-3776-4C44-9034-3DF533D4B41D}" dt="2024-10-11T09:54:37.926" v="594" actId="2711"/>
        <pc:sldMkLst>
          <pc:docMk/>
          <pc:sldMk cId="1235993376" sldId="296"/>
        </pc:sldMkLst>
        <pc:graphicFrameChg chg="modGraphic">
          <ac:chgData name="Lola Grieve" userId="9deae857-ed84-4ddb-845d-e4e1ddef23e4" providerId="ADAL" clId="{6E21D2B8-3776-4C44-9034-3DF533D4B41D}" dt="2024-10-11T09:54:37.926" v="594" actId="2711"/>
          <ac:graphicFrameMkLst>
            <pc:docMk/>
            <pc:sldMk cId="1235993376" sldId="296"/>
            <ac:graphicFrameMk id="4" creationId="{6C3B4AEC-27EC-3E67-6E2C-45124B85FCD6}"/>
          </ac:graphicFrameMkLst>
        </pc:graphicFrameChg>
      </pc:sldChg>
      <pc:sldChg chg="modSp mod">
        <pc:chgData name="Lola Grieve" userId="9deae857-ed84-4ddb-845d-e4e1ddef23e4" providerId="ADAL" clId="{6E21D2B8-3776-4C44-9034-3DF533D4B41D}" dt="2024-10-11T09:56:10.955" v="598" actId="2711"/>
        <pc:sldMkLst>
          <pc:docMk/>
          <pc:sldMk cId="2469359896" sldId="300"/>
        </pc:sldMkLst>
        <pc:graphicFrameChg chg="modGraphic">
          <ac:chgData name="Lola Grieve" userId="9deae857-ed84-4ddb-845d-e4e1ddef23e4" providerId="ADAL" clId="{6E21D2B8-3776-4C44-9034-3DF533D4B41D}" dt="2024-10-11T09:56:10.955" v="598" actId="2711"/>
          <ac:graphicFrameMkLst>
            <pc:docMk/>
            <pc:sldMk cId="2469359896" sldId="300"/>
            <ac:graphicFrameMk id="4" creationId="{AC39FDD6-C887-393D-444E-92FE41473582}"/>
          </ac:graphicFrameMkLst>
        </pc:graphicFrameChg>
      </pc:sldChg>
      <pc:sldChg chg="modSp mod">
        <pc:chgData name="Lola Grieve" userId="9deae857-ed84-4ddb-845d-e4e1ddef23e4" providerId="ADAL" clId="{6E21D2B8-3776-4C44-9034-3DF533D4B41D}" dt="2024-10-11T09:55:26.012" v="596" actId="20577"/>
        <pc:sldMkLst>
          <pc:docMk/>
          <pc:sldMk cId="2811543974" sldId="301"/>
        </pc:sldMkLst>
        <pc:spChg chg="mod">
          <ac:chgData name="Lola Grieve" userId="9deae857-ed84-4ddb-845d-e4e1ddef23e4" providerId="ADAL" clId="{6E21D2B8-3776-4C44-9034-3DF533D4B41D}" dt="2024-10-11T09:55:26.012" v="596" actId="20577"/>
          <ac:spMkLst>
            <pc:docMk/>
            <pc:sldMk cId="2811543974" sldId="301"/>
            <ac:spMk id="10" creationId="{63B5B7EF-101B-A120-753F-9882877159F3}"/>
          </ac:spMkLst>
        </pc:spChg>
      </pc:sldChg>
      <pc:sldChg chg="modSp mod">
        <pc:chgData name="Lola Grieve" userId="9deae857-ed84-4ddb-845d-e4e1ddef23e4" providerId="ADAL" clId="{6E21D2B8-3776-4C44-9034-3DF533D4B41D}" dt="2024-10-11T09:56:03.888" v="597" actId="2711"/>
        <pc:sldMkLst>
          <pc:docMk/>
          <pc:sldMk cId="1276232985" sldId="303"/>
        </pc:sldMkLst>
        <pc:graphicFrameChg chg="modGraphic">
          <ac:chgData name="Lola Grieve" userId="9deae857-ed84-4ddb-845d-e4e1ddef23e4" providerId="ADAL" clId="{6E21D2B8-3776-4C44-9034-3DF533D4B41D}" dt="2024-10-11T09:56:03.888" v="597" actId="2711"/>
          <ac:graphicFrameMkLst>
            <pc:docMk/>
            <pc:sldMk cId="1276232985" sldId="303"/>
            <ac:graphicFrameMk id="3" creationId="{01057846-5832-50E6-D818-C27B7AB26DAE}"/>
          </ac:graphicFrameMkLst>
        </pc:graphicFrameChg>
      </pc:sldChg>
      <pc:sldChg chg="modSp add mod modNotesTx">
        <pc:chgData name="Lola Grieve" userId="9deae857-ed84-4ddb-845d-e4e1ddef23e4" providerId="ADAL" clId="{6E21D2B8-3776-4C44-9034-3DF533D4B41D}" dt="2024-10-11T09:29:07.950" v="26" actId="20577"/>
        <pc:sldMkLst>
          <pc:docMk/>
          <pc:sldMk cId="2857447527" sldId="305"/>
        </pc:sldMkLst>
        <pc:spChg chg="mod">
          <ac:chgData name="Lola Grieve" userId="9deae857-ed84-4ddb-845d-e4e1ddef23e4" providerId="ADAL" clId="{6E21D2B8-3776-4C44-9034-3DF533D4B41D}" dt="2024-10-11T09:28:55.742" v="22" actId="20577"/>
          <ac:spMkLst>
            <pc:docMk/>
            <pc:sldMk cId="2857447527" sldId="305"/>
            <ac:spMk id="4" creationId="{07CAD68C-D437-ABD3-1C11-19A28E4FDD6B}"/>
          </ac:spMkLst>
        </pc:spChg>
        <pc:spChg chg="mod">
          <ac:chgData name="Lola Grieve" userId="9deae857-ed84-4ddb-845d-e4e1ddef23e4" providerId="ADAL" clId="{6E21D2B8-3776-4C44-9034-3DF533D4B41D}" dt="2024-10-11T09:29:05.020" v="25" actId="27636"/>
          <ac:spMkLst>
            <pc:docMk/>
            <pc:sldMk cId="2857447527" sldId="305"/>
            <ac:spMk id="5" creationId="{DE2FDA27-3321-1301-FB33-4CF86D6D3BDD}"/>
          </ac:spMkLst>
        </pc:spChg>
      </pc:sldChg>
      <pc:sldChg chg="addSp delSp modSp add mod modNotesTx">
        <pc:chgData name="Lola Grieve" userId="9deae857-ed84-4ddb-845d-e4e1ddef23e4" providerId="ADAL" clId="{6E21D2B8-3776-4C44-9034-3DF533D4B41D}" dt="2024-10-11T09:36:47.483" v="472" actId="20577"/>
        <pc:sldMkLst>
          <pc:docMk/>
          <pc:sldMk cId="2424147655" sldId="306"/>
        </pc:sldMkLst>
        <pc:spChg chg="mod">
          <ac:chgData name="Lola Grieve" userId="9deae857-ed84-4ddb-845d-e4e1ddef23e4" providerId="ADAL" clId="{6E21D2B8-3776-4C44-9034-3DF533D4B41D}" dt="2024-10-11T09:35:29.486" v="158" actId="20577"/>
          <ac:spMkLst>
            <pc:docMk/>
            <pc:sldMk cId="2424147655" sldId="306"/>
            <ac:spMk id="2" creationId="{20CF4271-DEB2-F485-A04A-D5097E74F2DE}"/>
          </ac:spMkLst>
        </pc:spChg>
        <pc:spChg chg="del mod">
          <ac:chgData name="Lola Grieve" userId="9deae857-ed84-4ddb-845d-e4e1ddef23e4" providerId="ADAL" clId="{6E21D2B8-3776-4C44-9034-3DF533D4B41D}" dt="2024-10-11T09:35:32.167" v="160" actId="478"/>
          <ac:spMkLst>
            <pc:docMk/>
            <pc:sldMk cId="2424147655" sldId="306"/>
            <ac:spMk id="3" creationId="{187EA700-F2DF-EFFD-7519-B8C26160F7BF}"/>
          </ac:spMkLst>
        </pc:spChg>
        <pc:spChg chg="add mod">
          <ac:chgData name="Lola Grieve" userId="9deae857-ed84-4ddb-845d-e4e1ddef23e4" providerId="ADAL" clId="{6E21D2B8-3776-4C44-9034-3DF533D4B41D}" dt="2024-10-11T09:36:33.955" v="469" actId="5793"/>
          <ac:spMkLst>
            <pc:docMk/>
            <pc:sldMk cId="2424147655" sldId="306"/>
            <ac:spMk id="6" creationId="{5A39BAFA-2EB0-336F-BA28-2F91EF64CE1A}"/>
          </ac:spMkLst>
        </pc:spChg>
        <pc:graphicFrameChg chg="del">
          <ac:chgData name="Lola Grieve" userId="9deae857-ed84-4ddb-845d-e4e1ddef23e4" providerId="ADAL" clId="{6E21D2B8-3776-4C44-9034-3DF533D4B41D}" dt="2024-10-11T09:35:34.392" v="161" actId="478"/>
          <ac:graphicFrameMkLst>
            <pc:docMk/>
            <pc:sldMk cId="2424147655" sldId="306"/>
            <ac:graphicFrameMk id="4" creationId="{8CD4CC17-B21A-EEA1-C1D6-2A8D477EC972}"/>
          </ac:graphicFrameMkLst>
        </pc:graphicFrameChg>
      </pc:sldChg>
    </pc:docChg>
  </pc:docChgLst>
  <pc:docChgLst>
    <pc:chgData name="Cat Cayley" userId="S::cat.cayley@bbc.co.uk::01e44b2d-e5a9-4feb-9050-a58178c4f08a" providerId="AD" clId="Web-{B20591CD-1E33-04F7-DF11-E59431A0305A}"/>
    <pc:docChg chg="addSld delSld sldOrd">
      <pc:chgData name="Cat Cayley" userId="S::cat.cayley@bbc.co.uk::01e44b2d-e5a9-4feb-9050-a58178c4f08a" providerId="AD" clId="Web-{B20591CD-1E33-04F7-DF11-E59431A0305A}" dt="2024-09-24T15:28:39.925" v="6"/>
      <pc:docMkLst>
        <pc:docMk/>
      </pc:docMkLst>
      <pc:sldChg chg="ord">
        <pc:chgData name="Cat Cayley" userId="S::cat.cayley@bbc.co.uk::01e44b2d-e5a9-4feb-9050-a58178c4f08a" providerId="AD" clId="Web-{B20591CD-1E33-04F7-DF11-E59431A0305A}" dt="2024-09-24T15:20:59.209" v="1"/>
        <pc:sldMkLst>
          <pc:docMk/>
          <pc:sldMk cId="1139906567" sldId="260"/>
        </pc:sldMkLst>
      </pc:sldChg>
      <pc:sldChg chg="ord">
        <pc:chgData name="Cat Cayley" userId="S::cat.cayley@bbc.co.uk::01e44b2d-e5a9-4feb-9050-a58178c4f08a" providerId="AD" clId="Web-{B20591CD-1E33-04F7-DF11-E59431A0305A}" dt="2024-09-24T15:20:53.725" v="0"/>
        <pc:sldMkLst>
          <pc:docMk/>
          <pc:sldMk cId="3678773824" sldId="261"/>
        </pc:sldMkLst>
      </pc:sldChg>
      <pc:sldChg chg="add del">
        <pc:chgData name="Cat Cayley" userId="S::cat.cayley@bbc.co.uk::01e44b2d-e5a9-4feb-9050-a58178c4f08a" providerId="AD" clId="Web-{B20591CD-1E33-04F7-DF11-E59431A0305A}" dt="2024-09-24T15:28:33.159" v="4"/>
        <pc:sldMkLst>
          <pc:docMk/>
          <pc:sldMk cId="4085124999" sldId="262"/>
        </pc:sldMkLst>
      </pc:sldChg>
      <pc:sldChg chg="add del replId">
        <pc:chgData name="Cat Cayley" userId="S::cat.cayley@bbc.co.uk::01e44b2d-e5a9-4feb-9050-a58178c4f08a" providerId="AD" clId="Web-{B20591CD-1E33-04F7-DF11-E59431A0305A}" dt="2024-09-24T15:28:39.925" v="6"/>
        <pc:sldMkLst>
          <pc:docMk/>
          <pc:sldMk cId="1921253132" sldId="263"/>
        </pc:sldMkLst>
      </pc:sldChg>
    </pc:docChg>
  </pc:docChgLst>
  <pc:docChgLst>
    <pc:chgData name="Cat Cayley" userId="01e44b2d-e5a9-4feb-9050-a58178c4f08a" providerId="ADAL" clId="{DD327993-7B04-4C68-8E53-3C1F13E536B6}"/>
    <pc:docChg chg="undo custSel addSld modSld sldOrd">
      <pc:chgData name="Cat Cayley" userId="01e44b2d-e5a9-4feb-9050-a58178c4f08a" providerId="ADAL" clId="{DD327993-7B04-4C68-8E53-3C1F13E536B6}" dt="2024-10-04T11:56:44.449" v="247" actId="478"/>
      <pc:docMkLst>
        <pc:docMk/>
      </pc:docMkLst>
      <pc:sldChg chg="addSp delSp modSp mod">
        <pc:chgData name="Cat Cayley" userId="01e44b2d-e5a9-4feb-9050-a58178c4f08a" providerId="ADAL" clId="{DD327993-7B04-4C68-8E53-3C1F13E536B6}" dt="2024-09-19T11:25:04.181" v="242" actId="20577"/>
        <pc:sldMkLst>
          <pc:docMk/>
          <pc:sldMk cId="109857222" sldId="256"/>
        </pc:sldMkLst>
        <pc:spChg chg="add del">
          <ac:chgData name="Cat Cayley" userId="01e44b2d-e5a9-4feb-9050-a58178c4f08a" providerId="ADAL" clId="{DD327993-7B04-4C68-8E53-3C1F13E536B6}" dt="2024-09-19T11:01:44.879" v="19" actId="478"/>
          <ac:spMkLst>
            <pc:docMk/>
            <pc:sldMk cId="109857222" sldId="256"/>
            <ac:spMk id="2" creationId="{00000000-0000-0000-0000-000000000000}"/>
          </ac:spMkLst>
        </pc:spChg>
        <pc:spChg chg="del">
          <ac:chgData name="Cat Cayley" userId="01e44b2d-e5a9-4feb-9050-a58178c4f08a" providerId="ADAL" clId="{DD327993-7B04-4C68-8E53-3C1F13E536B6}" dt="2024-09-19T11:01:45.727" v="20" actId="478"/>
          <ac:spMkLst>
            <pc:docMk/>
            <pc:sldMk cId="109857222" sldId="256"/>
            <ac:spMk id="3" creationId="{00000000-0000-0000-0000-000000000000}"/>
          </ac:spMkLst>
        </pc:spChg>
        <pc:spChg chg="add mod">
          <ac:chgData name="Cat Cayley" userId="01e44b2d-e5a9-4feb-9050-a58178c4f08a" providerId="ADAL" clId="{DD327993-7B04-4C68-8E53-3C1F13E536B6}" dt="2024-09-19T09:57:08.127" v="0"/>
          <ac:spMkLst>
            <pc:docMk/>
            <pc:sldMk cId="109857222" sldId="256"/>
            <ac:spMk id="4" creationId="{32653FDD-9B82-22F4-E19B-62E8E20B5BF8}"/>
          </ac:spMkLst>
        </pc:spChg>
        <pc:spChg chg="add del mod">
          <ac:chgData name="Cat Cayley" userId="01e44b2d-e5a9-4feb-9050-a58178c4f08a" providerId="ADAL" clId="{DD327993-7B04-4C68-8E53-3C1F13E536B6}" dt="2024-09-19T10:55:18.182" v="8" actId="478"/>
          <ac:spMkLst>
            <pc:docMk/>
            <pc:sldMk cId="109857222" sldId="256"/>
            <ac:spMk id="7" creationId="{78912284-CDAF-2C11-E699-1B9B17F5F7AA}"/>
          </ac:spMkLst>
        </pc:spChg>
        <pc:spChg chg="add mod">
          <ac:chgData name="Cat Cayley" userId="01e44b2d-e5a9-4feb-9050-a58178c4f08a" providerId="ADAL" clId="{DD327993-7B04-4C68-8E53-3C1F13E536B6}" dt="2024-09-19T10:56:34.781" v="12" actId="207"/>
          <ac:spMkLst>
            <pc:docMk/>
            <pc:sldMk cId="109857222" sldId="256"/>
            <ac:spMk id="8" creationId="{D261A0F2-E4BC-0B44-FE58-0D347D838372}"/>
          </ac:spMkLst>
        </pc:spChg>
        <pc:spChg chg="add del mod">
          <ac:chgData name="Cat Cayley" userId="01e44b2d-e5a9-4feb-9050-a58178c4f08a" providerId="ADAL" clId="{DD327993-7B04-4C68-8E53-3C1F13E536B6}" dt="2024-09-19T11:01:14.879" v="17"/>
          <ac:spMkLst>
            <pc:docMk/>
            <pc:sldMk cId="109857222" sldId="256"/>
            <ac:spMk id="9" creationId="{4795C9C3-AABC-F0F0-F585-90BA2DC1EB7B}"/>
          </ac:spMkLst>
        </pc:spChg>
        <pc:spChg chg="add mod">
          <ac:chgData name="Cat Cayley" userId="01e44b2d-e5a9-4feb-9050-a58178c4f08a" providerId="ADAL" clId="{DD327993-7B04-4C68-8E53-3C1F13E536B6}" dt="2024-09-19T11:24:22.854" v="204" actId="255"/>
          <ac:spMkLst>
            <pc:docMk/>
            <pc:sldMk cId="109857222" sldId="256"/>
            <ac:spMk id="10" creationId="{63B5B7EF-101B-A120-753F-9882877159F3}"/>
          </ac:spMkLst>
        </pc:spChg>
        <pc:spChg chg="add mod">
          <ac:chgData name="Cat Cayley" userId="01e44b2d-e5a9-4feb-9050-a58178c4f08a" providerId="ADAL" clId="{DD327993-7B04-4C68-8E53-3C1F13E536B6}" dt="2024-09-19T11:25:04.181" v="242" actId="20577"/>
          <ac:spMkLst>
            <pc:docMk/>
            <pc:sldMk cId="109857222" sldId="256"/>
            <ac:spMk id="11" creationId="{4CA9F064-31C5-962D-B7F9-B46DBC4E319F}"/>
          </ac:spMkLst>
        </pc:spChg>
        <pc:spChg chg="add mod">
          <ac:chgData name="Cat Cayley" userId="01e44b2d-e5a9-4feb-9050-a58178c4f08a" providerId="ADAL" clId="{DD327993-7B04-4C68-8E53-3C1F13E536B6}" dt="2024-09-19T11:22:49.551" v="182" actId="12788"/>
          <ac:spMkLst>
            <pc:docMk/>
            <pc:sldMk cId="109857222" sldId="256"/>
            <ac:spMk id="12" creationId="{8053679D-3475-E04F-6C85-47A6067ED2AB}"/>
          </ac:spMkLst>
        </pc:spChg>
        <pc:spChg chg="add del mod">
          <ac:chgData name="Cat Cayley" userId="01e44b2d-e5a9-4feb-9050-a58178c4f08a" providerId="ADAL" clId="{DD327993-7B04-4C68-8E53-3C1F13E536B6}" dt="2024-09-19T11:11:58.518" v="97"/>
          <ac:spMkLst>
            <pc:docMk/>
            <pc:sldMk cId="109857222" sldId="256"/>
            <ac:spMk id="15" creationId="{BE478BB0-580D-4BD3-7E31-56BF61F87B61}"/>
          </ac:spMkLst>
        </pc:spChg>
        <pc:picChg chg="add mod">
          <ac:chgData name="Cat Cayley" userId="01e44b2d-e5a9-4feb-9050-a58178c4f08a" providerId="ADAL" clId="{DD327993-7B04-4C68-8E53-3C1F13E536B6}" dt="2024-09-19T11:05:58.112" v="54" actId="1076"/>
          <ac:picMkLst>
            <pc:docMk/>
            <pc:sldMk cId="109857222" sldId="256"/>
            <ac:picMk id="5" creationId="{A245520C-B3CE-D1FE-CF7D-C5CDDAAA0B28}"/>
          </ac:picMkLst>
        </pc:picChg>
        <pc:picChg chg="add mod ord">
          <ac:chgData name="Cat Cayley" userId="01e44b2d-e5a9-4feb-9050-a58178c4f08a" providerId="ADAL" clId="{DD327993-7B04-4C68-8E53-3C1F13E536B6}" dt="2024-09-19T11:02:11.455" v="24" actId="1076"/>
          <ac:picMkLst>
            <pc:docMk/>
            <pc:sldMk cId="109857222" sldId="256"/>
            <ac:picMk id="6" creationId="{24A570A9-4E43-F4EA-79D8-1FB7767E2051}"/>
          </ac:picMkLst>
        </pc:picChg>
        <pc:picChg chg="add mod">
          <ac:chgData name="Cat Cayley" userId="01e44b2d-e5a9-4feb-9050-a58178c4f08a" providerId="ADAL" clId="{DD327993-7B04-4C68-8E53-3C1F13E536B6}" dt="2024-09-19T11:04:14.213" v="38" actId="1076"/>
          <ac:picMkLst>
            <pc:docMk/>
            <pc:sldMk cId="109857222" sldId="256"/>
            <ac:picMk id="14" creationId="{3C5EAEBC-94BD-810F-369F-7C936D0589C8}"/>
          </ac:picMkLst>
        </pc:picChg>
        <pc:picChg chg="add del mod">
          <ac:chgData name="Cat Cayley" userId="01e44b2d-e5a9-4feb-9050-a58178c4f08a" providerId="ADAL" clId="{DD327993-7B04-4C68-8E53-3C1F13E536B6}" dt="2024-09-19T11:19:28.411" v="168" actId="21"/>
          <ac:picMkLst>
            <pc:docMk/>
            <pc:sldMk cId="109857222" sldId="256"/>
            <ac:picMk id="16" creationId="{F5DA0A65-A9DC-D9E8-2B0F-C8548452B208}"/>
          </ac:picMkLst>
        </pc:picChg>
      </pc:sldChg>
      <pc:sldChg chg="addSp delSp modSp new mod">
        <pc:chgData name="Cat Cayley" userId="01e44b2d-e5a9-4feb-9050-a58178c4f08a" providerId="ADAL" clId="{DD327993-7B04-4C68-8E53-3C1F13E536B6}" dt="2024-09-19T11:23:49.827" v="203" actId="20577"/>
        <pc:sldMkLst>
          <pc:docMk/>
          <pc:sldMk cId="3571218279" sldId="257"/>
        </pc:sldMkLst>
        <pc:spChg chg="del">
          <ac:chgData name="Cat Cayley" userId="01e44b2d-e5a9-4feb-9050-a58178c4f08a" providerId="ADAL" clId="{DD327993-7B04-4C68-8E53-3C1F13E536B6}" dt="2024-09-19T11:04:23.077" v="40" actId="478"/>
          <ac:spMkLst>
            <pc:docMk/>
            <pc:sldMk cId="3571218279" sldId="257"/>
            <ac:spMk id="2" creationId="{39794E55-B50B-9B9B-4554-49689CF4132D}"/>
          </ac:spMkLst>
        </pc:spChg>
        <pc:spChg chg="del">
          <ac:chgData name="Cat Cayley" userId="01e44b2d-e5a9-4feb-9050-a58178c4f08a" providerId="ADAL" clId="{DD327993-7B04-4C68-8E53-3C1F13E536B6}" dt="2024-09-19T11:04:23.941" v="41" actId="478"/>
          <ac:spMkLst>
            <pc:docMk/>
            <pc:sldMk cId="3571218279" sldId="257"/>
            <ac:spMk id="3" creationId="{58430E81-56D6-4A2D-2319-94983F780B37}"/>
          </ac:spMkLst>
        </pc:spChg>
        <pc:spChg chg="add mod">
          <ac:chgData name="Cat Cayley" userId="01e44b2d-e5a9-4feb-9050-a58178c4f08a" providerId="ADAL" clId="{DD327993-7B04-4C68-8E53-3C1F13E536B6}" dt="2024-09-19T11:15:01.959" v="116" actId="113"/>
          <ac:spMkLst>
            <pc:docMk/>
            <pc:sldMk cId="3571218279" sldId="257"/>
            <ac:spMk id="4" creationId="{D57D961C-801B-B1FF-1227-DEF7E4CC8220}"/>
          </ac:spMkLst>
        </pc:spChg>
        <pc:spChg chg="add mod">
          <ac:chgData name="Cat Cayley" userId="01e44b2d-e5a9-4feb-9050-a58178c4f08a" providerId="ADAL" clId="{DD327993-7B04-4C68-8E53-3C1F13E536B6}" dt="2024-09-19T11:08:51.822" v="72" actId="1076"/>
          <ac:spMkLst>
            <pc:docMk/>
            <pc:sldMk cId="3571218279" sldId="257"/>
            <ac:spMk id="5" creationId="{0700528D-E2B0-2813-FFF6-D69663BFC012}"/>
          </ac:spMkLst>
        </pc:spChg>
        <pc:spChg chg="add del mod">
          <ac:chgData name="Cat Cayley" userId="01e44b2d-e5a9-4feb-9050-a58178c4f08a" providerId="ADAL" clId="{DD327993-7B04-4C68-8E53-3C1F13E536B6}" dt="2024-09-19T11:05:05.188" v="47"/>
          <ac:spMkLst>
            <pc:docMk/>
            <pc:sldMk cId="3571218279" sldId="257"/>
            <ac:spMk id="6" creationId="{158603BF-82DF-FC63-17A6-E151602B6675}"/>
          </ac:spMkLst>
        </pc:spChg>
        <pc:spChg chg="add del mod">
          <ac:chgData name="Cat Cayley" userId="01e44b2d-e5a9-4feb-9050-a58178c4f08a" providerId="ADAL" clId="{DD327993-7B04-4C68-8E53-3C1F13E536B6}" dt="2024-09-19T11:06:41.655" v="57" actId="478"/>
          <ac:spMkLst>
            <pc:docMk/>
            <pc:sldMk cId="3571218279" sldId="257"/>
            <ac:spMk id="8" creationId="{F5282AAA-5D8C-A73E-0083-BFA41885B1A6}"/>
          </ac:spMkLst>
        </pc:spChg>
        <pc:spChg chg="add del mod">
          <ac:chgData name="Cat Cayley" userId="01e44b2d-e5a9-4feb-9050-a58178c4f08a" providerId="ADAL" clId="{DD327993-7B04-4C68-8E53-3C1F13E536B6}" dt="2024-09-19T11:08:24.333" v="69" actId="478"/>
          <ac:spMkLst>
            <pc:docMk/>
            <pc:sldMk cId="3571218279" sldId="257"/>
            <ac:spMk id="12" creationId="{C126BBA0-414A-5814-1DAA-D9D472755354}"/>
          </ac:spMkLst>
        </pc:spChg>
        <pc:spChg chg="add del mod">
          <ac:chgData name="Cat Cayley" userId="01e44b2d-e5a9-4feb-9050-a58178c4f08a" providerId="ADAL" clId="{DD327993-7B04-4C68-8E53-3C1F13E536B6}" dt="2024-09-19T11:08:56.542" v="74" actId="478"/>
          <ac:spMkLst>
            <pc:docMk/>
            <pc:sldMk cId="3571218279" sldId="257"/>
            <ac:spMk id="13" creationId="{3AB72F10-297E-18A4-AF0A-CD27C7892C44}"/>
          </ac:spMkLst>
        </pc:spChg>
        <pc:spChg chg="add del mod">
          <ac:chgData name="Cat Cayley" userId="01e44b2d-e5a9-4feb-9050-a58178c4f08a" providerId="ADAL" clId="{DD327993-7B04-4C68-8E53-3C1F13E536B6}" dt="2024-09-19T11:11:33.716" v="92" actId="478"/>
          <ac:spMkLst>
            <pc:docMk/>
            <pc:sldMk cId="3571218279" sldId="257"/>
            <ac:spMk id="14" creationId="{2DA75000-0706-DD71-EA65-941B5D0A6B93}"/>
          </ac:spMkLst>
        </pc:spChg>
        <pc:spChg chg="add del mod">
          <ac:chgData name="Cat Cayley" userId="01e44b2d-e5a9-4feb-9050-a58178c4f08a" providerId="ADAL" clId="{DD327993-7B04-4C68-8E53-3C1F13E536B6}" dt="2024-09-19T11:11:32.330" v="91" actId="478"/>
          <ac:spMkLst>
            <pc:docMk/>
            <pc:sldMk cId="3571218279" sldId="257"/>
            <ac:spMk id="15" creationId="{36DF4FB0-7E12-E2D5-4AA2-79DD65E9F82B}"/>
          </ac:spMkLst>
        </pc:spChg>
        <pc:spChg chg="add del mod">
          <ac:chgData name="Cat Cayley" userId="01e44b2d-e5a9-4feb-9050-a58178c4f08a" providerId="ADAL" clId="{DD327993-7B04-4C68-8E53-3C1F13E536B6}" dt="2024-09-19T11:12:02.612" v="98" actId="478"/>
          <ac:spMkLst>
            <pc:docMk/>
            <pc:sldMk cId="3571218279" sldId="257"/>
            <ac:spMk id="16" creationId="{A05FADB1-81BE-14F5-8591-DDE9C246E831}"/>
          </ac:spMkLst>
        </pc:spChg>
        <pc:spChg chg="add mod">
          <ac:chgData name="Cat Cayley" userId="01e44b2d-e5a9-4feb-9050-a58178c4f08a" providerId="ADAL" clId="{DD327993-7B04-4C68-8E53-3C1F13E536B6}" dt="2024-09-19T11:12:10.191" v="99"/>
          <ac:spMkLst>
            <pc:docMk/>
            <pc:sldMk cId="3571218279" sldId="257"/>
            <ac:spMk id="17" creationId="{3124F0FC-4E7B-3B29-1899-F16832E27D45}"/>
          </ac:spMkLst>
        </pc:spChg>
        <pc:spChg chg="add mod">
          <ac:chgData name="Cat Cayley" userId="01e44b2d-e5a9-4feb-9050-a58178c4f08a" providerId="ADAL" clId="{DD327993-7B04-4C68-8E53-3C1F13E536B6}" dt="2024-09-19T11:23:49.827" v="203" actId="20577"/>
          <ac:spMkLst>
            <pc:docMk/>
            <pc:sldMk cId="3571218279" sldId="257"/>
            <ac:spMk id="18" creationId="{DEE89EB3-4075-EA0B-3469-FBDEB2A7A9D5}"/>
          </ac:spMkLst>
        </pc:spChg>
        <pc:spChg chg="add mod">
          <ac:chgData name="Cat Cayley" userId="01e44b2d-e5a9-4feb-9050-a58178c4f08a" providerId="ADAL" clId="{DD327993-7B04-4C68-8E53-3C1F13E536B6}" dt="2024-09-19T11:12:10.191" v="99"/>
          <ac:spMkLst>
            <pc:docMk/>
            <pc:sldMk cId="3571218279" sldId="257"/>
            <ac:spMk id="19" creationId="{8E70308A-F2A6-90E8-D780-0CB7F17975CC}"/>
          </ac:spMkLst>
        </pc:spChg>
        <pc:picChg chg="add del mod">
          <ac:chgData name="Cat Cayley" userId="01e44b2d-e5a9-4feb-9050-a58178c4f08a" providerId="ADAL" clId="{DD327993-7B04-4C68-8E53-3C1F13E536B6}" dt="2024-09-19T11:05:05.188" v="47"/>
          <ac:picMkLst>
            <pc:docMk/>
            <pc:sldMk cId="3571218279" sldId="257"/>
            <ac:picMk id="7" creationId="{366226E2-C70C-DDA5-39E6-6264AC9808C5}"/>
          </ac:picMkLst>
        </pc:picChg>
        <pc:picChg chg="add del mod">
          <ac:chgData name="Cat Cayley" userId="01e44b2d-e5a9-4feb-9050-a58178c4f08a" providerId="ADAL" clId="{DD327993-7B04-4C68-8E53-3C1F13E536B6}" dt="2024-09-19T11:06:41.127" v="56" actId="478"/>
          <ac:picMkLst>
            <pc:docMk/>
            <pc:sldMk cId="3571218279" sldId="257"/>
            <ac:picMk id="9" creationId="{79DB0EA9-DB25-3836-DFAB-C6209C105F6C}"/>
          </ac:picMkLst>
        </pc:picChg>
        <pc:picChg chg="add mod">
          <ac:chgData name="Cat Cayley" userId="01e44b2d-e5a9-4feb-9050-a58178c4f08a" providerId="ADAL" clId="{DD327993-7B04-4C68-8E53-3C1F13E536B6}" dt="2024-09-19T11:06:42.547" v="58"/>
          <ac:picMkLst>
            <pc:docMk/>
            <pc:sldMk cId="3571218279" sldId="257"/>
            <ac:picMk id="10" creationId="{E5E0D317-2E9F-7151-C807-1D1ACF116BAD}"/>
          </ac:picMkLst>
        </pc:picChg>
        <pc:picChg chg="add mod">
          <ac:chgData name="Cat Cayley" userId="01e44b2d-e5a9-4feb-9050-a58178c4f08a" providerId="ADAL" clId="{DD327993-7B04-4C68-8E53-3C1F13E536B6}" dt="2024-09-19T11:08:05.282" v="67" actId="1076"/>
          <ac:picMkLst>
            <pc:docMk/>
            <pc:sldMk cId="3571218279" sldId="257"/>
            <ac:picMk id="11" creationId="{AD2199DA-A27E-0792-4C95-5EEAD0FDA9EA}"/>
          </ac:picMkLst>
        </pc:picChg>
        <pc:picChg chg="add del mod">
          <ac:chgData name="Cat Cayley" userId="01e44b2d-e5a9-4feb-9050-a58178c4f08a" providerId="ADAL" clId="{DD327993-7B04-4C68-8E53-3C1F13E536B6}" dt="2024-09-19T11:19:13.798" v="164" actId="21"/>
          <ac:picMkLst>
            <pc:docMk/>
            <pc:sldMk cId="3571218279" sldId="257"/>
            <ac:picMk id="21" creationId="{B0900688-03B1-47E3-20CA-FF0E5042DDE4}"/>
          </ac:picMkLst>
        </pc:picChg>
        <pc:picChg chg="add mod">
          <ac:chgData name="Cat Cayley" userId="01e44b2d-e5a9-4feb-9050-a58178c4f08a" providerId="ADAL" clId="{DD327993-7B04-4C68-8E53-3C1F13E536B6}" dt="2024-09-19T11:19:30.477" v="169"/>
          <ac:picMkLst>
            <pc:docMk/>
            <pc:sldMk cId="3571218279" sldId="257"/>
            <ac:picMk id="22" creationId="{0960AE09-594F-4399-DD9B-8BB16D789E06}"/>
          </ac:picMkLst>
        </pc:picChg>
      </pc:sldChg>
      <pc:sldChg chg="addSp delSp modSp new mod">
        <pc:chgData name="Cat Cayley" userId="01e44b2d-e5a9-4feb-9050-a58178c4f08a" providerId="ADAL" clId="{DD327993-7B04-4C68-8E53-3C1F13E536B6}" dt="2024-09-19T11:23:46.300" v="201" actId="20577"/>
        <pc:sldMkLst>
          <pc:docMk/>
          <pc:sldMk cId="3592317649" sldId="258"/>
        </pc:sldMkLst>
        <pc:spChg chg="del">
          <ac:chgData name="Cat Cayley" userId="01e44b2d-e5a9-4feb-9050-a58178c4f08a" providerId="ADAL" clId="{DD327993-7B04-4C68-8E53-3C1F13E536B6}" dt="2024-09-19T11:10:25.885" v="76" actId="478"/>
          <ac:spMkLst>
            <pc:docMk/>
            <pc:sldMk cId="3592317649" sldId="258"/>
            <ac:spMk id="2" creationId="{4D8037DF-D4DC-454F-292C-1018C0363B5C}"/>
          </ac:spMkLst>
        </pc:spChg>
        <pc:spChg chg="del mod">
          <ac:chgData name="Cat Cayley" userId="01e44b2d-e5a9-4feb-9050-a58178c4f08a" providerId="ADAL" clId="{DD327993-7B04-4C68-8E53-3C1F13E536B6}" dt="2024-09-19T11:10:27.973" v="78" actId="478"/>
          <ac:spMkLst>
            <pc:docMk/>
            <pc:sldMk cId="3592317649" sldId="258"/>
            <ac:spMk id="3" creationId="{5B9B1A57-FB20-C284-C1DA-69D7A8065CAA}"/>
          </ac:spMkLst>
        </pc:spChg>
        <pc:spChg chg="add mod">
          <ac:chgData name="Cat Cayley" userId="01e44b2d-e5a9-4feb-9050-a58178c4f08a" providerId="ADAL" clId="{DD327993-7B04-4C68-8E53-3C1F13E536B6}" dt="2024-09-19T11:10:48.899" v="83" actId="2711"/>
          <ac:spMkLst>
            <pc:docMk/>
            <pc:sldMk cId="3592317649" sldId="258"/>
            <ac:spMk id="4" creationId="{432A6C04-1208-7A54-4779-40C9ED3F78A5}"/>
          </ac:spMkLst>
        </pc:spChg>
        <pc:spChg chg="add mod">
          <ac:chgData name="Cat Cayley" userId="01e44b2d-e5a9-4feb-9050-a58178c4f08a" providerId="ADAL" clId="{DD327993-7B04-4C68-8E53-3C1F13E536B6}" dt="2024-09-19T11:10:48.899" v="83" actId="2711"/>
          <ac:spMkLst>
            <pc:docMk/>
            <pc:sldMk cId="3592317649" sldId="258"/>
            <ac:spMk id="5" creationId="{52795AB1-9573-4EAB-D1E2-C4FB55EB4771}"/>
          </ac:spMkLst>
        </pc:spChg>
        <pc:spChg chg="add mod">
          <ac:chgData name="Cat Cayley" userId="01e44b2d-e5a9-4feb-9050-a58178c4f08a" providerId="ADAL" clId="{DD327993-7B04-4C68-8E53-3C1F13E536B6}" dt="2024-09-19T11:14:59.210" v="115" actId="113"/>
          <ac:spMkLst>
            <pc:docMk/>
            <pc:sldMk cId="3592317649" sldId="258"/>
            <ac:spMk id="6" creationId="{25FE3F09-6B70-E315-08D4-E8B2A1D97AAE}"/>
          </ac:spMkLst>
        </pc:spChg>
        <pc:spChg chg="add mod">
          <ac:chgData name="Cat Cayley" userId="01e44b2d-e5a9-4feb-9050-a58178c4f08a" providerId="ADAL" clId="{DD327993-7B04-4C68-8E53-3C1F13E536B6}" dt="2024-09-19T11:11:25.923" v="89" actId="1076"/>
          <ac:spMkLst>
            <pc:docMk/>
            <pc:sldMk cId="3592317649" sldId="258"/>
            <ac:spMk id="9" creationId="{5FC2CC74-D83F-29C7-4162-047C7CE95F88}"/>
          </ac:spMkLst>
        </pc:spChg>
        <pc:spChg chg="add mod">
          <ac:chgData name="Cat Cayley" userId="01e44b2d-e5a9-4feb-9050-a58178c4f08a" providerId="ADAL" clId="{DD327993-7B04-4C68-8E53-3C1F13E536B6}" dt="2024-09-19T11:23:46.300" v="201" actId="20577"/>
          <ac:spMkLst>
            <pc:docMk/>
            <pc:sldMk cId="3592317649" sldId="258"/>
            <ac:spMk id="10" creationId="{DF46DDF3-4EF0-6B14-86DE-D690AD7E06B0}"/>
          </ac:spMkLst>
        </pc:spChg>
        <pc:spChg chg="add mod">
          <ac:chgData name="Cat Cayley" userId="01e44b2d-e5a9-4feb-9050-a58178c4f08a" providerId="ADAL" clId="{DD327993-7B04-4C68-8E53-3C1F13E536B6}" dt="2024-09-19T11:11:46.963" v="94" actId="1076"/>
          <ac:spMkLst>
            <pc:docMk/>
            <pc:sldMk cId="3592317649" sldId="258"/>
            <ac:spMk id="11" creationId="{E80B0728-B627-53DE-D7B1-28C68DC8C07D}"/>
          </ac:spMkLst>
        </pc:spChg>
        <pc:spChg chg="add del mod">
          <ac:chgData name="Cat Cayley" userId="01e44b2d-e5a9-4feb-9050-a58178c4f08a" providerId="ADAL" clId="{DD327993-7B04-4C68-8E53-3C1F13E536B6}" dt="2024-09-19T11:13:19.503" v="107"/>
          <ac:spMkLst>
            <pc:docMk/>
            <pc:sldMk cId="3592317649" sldId="258"/>
            <ac:spMk id="12" creationId="{BE028ED4-AC56-2DF5-BF4E-A52F0E3C86FA}"/>
          </ac:spMkLst>
        </pc:spChg>
        <pc:spChg chg="add del mod">
          <ac:chgData name="Cat Cayley" userId="01e44b2d-e5a9-4feb-9050-a58178c4f08a" providerId="ADAL" clId="{DD327993-7B04-4C68-8E53-3C1F13E536B6}" dt="2024-09-19T11:13:19.503" v="107"/>
          <ac:spMkLst>
            <pc:docMk/>
            <pc:sldMk cId="3592317649" sldId="258"/>
            <ac:spMk id="13" creationId="{58255EBE-6CB2-6C0C-CD5D-7190D3EDDF70}"/>
          </ac:spMkLst>
        </pc:spChg>
        <pc:picChg chg="add mod">
          <ac:chgData name="Cat Cayley" userId="01e44b2d-e5a9-4feb-9050-a58178c4f08a" providerId="ADAL" clId="{DD327993-7B04-4C68-8E53-3C1F13E536B6}" dt="2024-09-19T11:10:39.751" v="82"/>
          <ac:picMkLst>
            <pc:docMk/>
            <pc:sldMk cId="3592317649" sldId="258"/>
            <ac:picMk id="7" creationId="{99C21CE8-0A69-A1F2-8120-C8326B8BCBFA}"/>
          </ac:picMkLst>
        </pc:picChg>
        <pc:picChg chg="add mod">
          <ac:chgData name="Cat Cayley" userId="01e44b2d-e5a9-4feb-9050-a58178c4f08a" providerId="ADAL" clId="{DD327993-7B04-4C68-8E53-3C1F13E536B6}" dt="2024-09-19T11:10:39.751" v="82"/>
          <ac:picMkLst>
            <pc:docMk/>
            <pc:sldMk cId="3592317649" sldId="258"/>
            <ac:picMk id="8" creationId="{858FD1F3-6848-E57A-6ED1-4F334E5C2DEE}"/>
          </ac:picMkLst>
        </pc:picChg>
        <pc:picChg chg="add mod">
          <ac:chgData name="Cat Cayley" userId="01e44b2d-e5a9-4feb-9050-a58178c4f08a" providerId="ADAL" clId="{DD327993-7B04-4C68-8E53-3C1F13E536B6}" dt="2024-09-19T11:19:32.091" v="170"/>
          <ac:picMkLst>
            <pc:docMk/>
            <pc:sldMk cId="3592317649" sldId="258"/>
            <ac:picMk id="14" creationId="{41137081-347A-D03A-1E18-5EFEB18349B6}"/>
          </ac:picMkLst>
        </pc:picChg>
      </pc:sldChg>
      <pc:sldChg chg="addSp delSp modSp new mod">
        <pc:chgData name="Cat Cayley" userId="01e44b2d-e5a9-4feb-9050-a58178c4f08a" providerId="ADAL" clId="{DD327993-7B04-4C68-8E53-3C1F13E536B6}" dt="2024-09-19T11:23:43.494" v="199" actId="20577"/>
        <pc:sldMkLst>
          <pc:docMk/>
          <pc:sldMk cId="2013607231" sldId="259"/>
        </pc:sldMkLst>
        <pc:spChg chg="del">
          <ac:chgData name="Cat Cayley" userId="01e44b2d-e5a9-4feb-9050-a58178c4f08a" providerId="ADAL" clId="{DD327993-7B04-4C68-8E53-3C1F13E536B6}" dt="2024-09-19T11:13:05.976" v="101" actId="478"/>
          <ac:spMkLst>
            <pc:docMk/>
            <pc:sldMk cId="2013607231" sldId="259"/>
            <ac:spMk id="2" creationId="{F80DE213-0652-783D-576D-7B10735B90C2}"/>
          </ac:spMkLst>
        </pc:spChg>
        <pc:spChg chg="del">
          <ac:chgData name="Cat Cayley" userId="01e44b2d-e5a9-4feb-9050-a58178c4f08a" providerId="ADAL" clId="{DD327993-7B04-4C68-8E53-3C1F13E536B6}" dt="2024-09-19T11:13:07.542" v="102" actId="478"/>
          <ac:spMkLst>
            <pc:docMk/>
            <pc:sldMk cId="2013607231" sldId="259"/>
            <ac:spMk id="3" creationId="{F2557090-9593-5123-6587-529E0B3221C1}"/>
          </ac:spMkLst>
        </pc:spChg>
        <pc:spChg chg="add mod">
          <ac:chgData name="Cat Cayley" userId="01e44b2d-e5a9-4feb-9050-a58178c4f08a" providerId="ADAL" clId="{DD327993-7B04-4C68-8E53-3C1F13E536B6}" dt="2024-09-19T11:14:56.437" v="114" actId="113"/>
          <ac:spMkLst>
            <pc:docMk/>
            <pc:sldMk cId="2013607231" sldId="259"/>
            <ac:spMk id="4" creationId="{891B0C4C-8E5A-979B-2257-06B7F71FBD6D}"/>
          </ac:spMkLst>
        </pc:spChg>
        <pc:spChg chg="add mod">
          <ac:chgData name="Cat Cayley" userId="01e44b2d-e5a9-4feb-9050-a58178c4f08a" providerId="ADAL" clId="{DD327993-7B04-4C68-8E53-3C1F13E536B6}" dt="2024-09-19T11:13:46.538" v="110" actId="1076"/>
          <ac:spMkLst>
            <pc:docMk/>
            <pc:sldMk cId="2013607231" sldId="259"/>
            <ac:spMk id="5" creationId="{252992B5-A6D5-84C7-0823-882A5EDB57AC}"/>
          </ac:spMkLst>
        </pc:spChg>
        <pc:spChg chg="add mod">
          <ac:chgData name="Cat Cayley" userId="01e44b2d-e5a9-4feb-9050-a58178c4f08a" providerId="ADAL" clId="{DD327993-7B04-4C68-8E53-3C1F13E536B6}" dt="2024-09-19T11:15:12.152" v="117"/>
          <ac:spMkLst>
            <pc:docMk/>
            <pc:sldMk cId="2013607231" sldId="259"/>
            <ac:spMk id="8" creationId="{93611B94-F4E8-0888-FF68-D2A3F92808B3}"/>
          </ac:spMkLst>
        </pc:spChg>
        <pc:spChg chg="add mod">
          <ac:chgData name="Cat Cayley" userId="01e44b2d-e5a9-4feb-9050-a58178c4f08a" providerId="ADAL" clId="{DD327993-7B04-4C68-8E53-3C1F13E536B6}" dt="2024-09-19T11:23:43.494" v="199" actId="20577"/>
          <ac:spMkLst>
            <pc:docMk/>
            <pc:sldMk cId="2013607231" sldId="259"/>
            <ac:spMk id="9" creationId="{00C06A9E-C074-4EE8-05BE-FA47BAE629E3}"/>
          </ac:spMkLst>
        </pc:spChg>
        <pc:spChg chg="add mod">
          <ac:chgData name="Cat Cayley" userId="01e44b2d-e5a9-4feb-9050-a58178c4f08a" providerId="ADAL" clId="{DD327993-7B04-4C68-8E53-3C1F13E536B6}" dt="2024-09-19T11:15:12.152" v="117"/>
          <ac:spMkLst>
            <pc:docMk/>
            <pc:sldMk cId="2013607231" sldId="259"/>
            <ac:spMk id="10" creationId="{3EE38D7F-CC87-6CCC-F525-026B55CE8221}"/>
          </ac:spMkLst>
        </pc:spChg>
        <pc:picChg chg="add mod">
          <ac:chgData name="Cat Cayley" userId="01e44b2d-e5a9-4feb-9050-a58178c4f08a" providerId="ADAL" clId="{DD327993-7B04-4C68-8E53-3C1F13E536B6}" dt="2024-09-19T11:13:21.275" v="108"/>
          <ac:picMkLst>
            <pc:docMk/>
            <pc:sldMk cId="2013607231" sldId="259"/>
            <ac:picMk id="6" creationId="{6A84DAFC-242C-C663-697E-30E7C1668DD2}"/>
          </ac:picMkLst>
        </pc:picChg>
        <pc:picChg chg="add mod">
          <ac:chgData name="Cat Cayley" userId="01e44b2d-e5a9-4feb-9050-a58178c4f08a" providerId="ADAL" clId="{DD327993-7B04-4C68-8E53-3C1F13E536B6}" dt="2024-09-19T11:13:21.275" v="108"/>
          <ac:picMkLst>
            <pc:docMk/>
            <pc:sldMk cId="2013607231" sldId="259"/>
            <ac:picMk id="7" creationId="{C455A4B0-EB90-8378-05BE-89429B34D073}"/>
          </ac:picMkLst>
        </pc:picChg>
        <pc:picChg chg="add mod">
          <ac:chgData name="Cat Cayley" userId="01e44b2d-e5a9-4feb-9050-a58178c4f08a" providerId="ADAL" clId="{DD327993-7B04-4C68-8E53-3C1F13E536B6}" dt="2024-09-19T11:19:33.434" v="171"/>
          <ac:picMkLst>
            <pc:docMk/>
            <pc:sldMk cId="2013607231" sldId="259"/>
            <ac:picMk id="11" creationId="{A3B59349-BD73-D853-6CF1-80DB3F4A21CE}"/>
          </ac:picMkLst>
        </pc:picChg>
      </pc:sldChg>
      <pc:sldChg chg="addSp delSp modSp new mod ord">
        <pc:chgData name="Cat Cayley" userId="01e44b2d-e5a9-4feb-9050-a58178c4f08a" providerId="ADAL" clId="{DD327993-7B04-4C68-8E53-3C1F13E536B6}" dt="2024-10-04T11:56:36.690" v="245"/>
        <pc:sldMkLst>
          <pc:docMk/>
          <pc:sldMk cId="1139906567" sldId="260"/>
        </pc:sldMkLst>
        <pc:spChg chg="del">
          <ac:chgData name="Cat Cayley" userId="01e44b2d-e5a9-4feb-9050-a58178c4f08a" providerId="ADAL" clId="{DD327993-7B04-4C68-8E53-3C1F13E536B6}" dt="2024-09-19T11:14:12.664" v="113" actId="478"/>
          <ac:spMkLst>
            <pc:docMk/>
            <pc:sldMk cId="1139906567" sldId="260"/>
            <ac:spMk id="2" creationId="{BAB5CBC2-3F87-2A8D-3381-8570436D2CFC}"/>
          </ac:spMkLst>
        </pc:spChg>
        <pc:spChg chg="del">
          <ac:chgData name="Cat Cayley" userId="01e44b2d-e5a9-4feb-9050-a58178c4f08a" providerId="ADAL" clId="{DD327993-7B04-4C68-8E53-3C1F13E536B6}" dt="2024-09-19T11:14:12.116" v="112" actId="478"/>
          <ac:spMkLst>
            <pc:docMk/>
            <pc:sldMk cId="1139906567" sldId="260"/>
            <ac:spMk id="3" creationId="{885E57D2-5DED-8D9F-6188-BF018BC952C7}"/>
          </ac:spMkLst>
        </pc:spChg>
        <pc:spChg chg="add mod">
          <ac:chgData name="Cat Cayley" userId="01e44b2d-e5a9-4feb-9050-a58178c4f08a" providerId="ADAL" clId="{DD327993-7B04-4C68-8E53-3C1F13E536B6}" dt="2024-09-19T11:16:13.854" v="124" actId="113"/>
          <ac:spMkLst>
            <pc:docMk/>
            <pc:sldMk cId="1139906567" sldId="260"/>
            <ac:spMk id="4" creationId="{07CAD68C-D437-ABD3-1C11-19A28E4FDD6B}"/>
          </ac:spMkLst>
        </pc:spChg>
        <pc:spChg chg="add mod">
          <ac:chgData name="Cat Cayley" userId="01e44b2d-e5a9-4feb-9050-a58178c4f08a" providerId="ADAL" clId="{DD327993-7B04-4C68-8E53-3C1F13E536B6}" dt="2024-09-19T11:16:30.741" v="126" actId="255"/>
          <ac:spMkLst>
            <pc:docMk/>
            <pc:sldMk cId="1139906567" sldId="260"/>
            <ac:spMk id="5" creationId="{DE2FDA27-3321-1301-FB33-4CF86D6D3BDD}"/>
          </ac:spMkLst>
        </pc:spChg>
        <pc:spChg chg="add mod">
          <ac:chgData name="Cat Cayley" userId="01e44b2d-e5a9-4feb-9050-a58178c4f08a" providerId="ADAL" clId="{DD327993-7B04-4C68-8E53-3C1F13E536B6}" dt="2024-09-19T11:15:55.707" v="123" actId="1076"/>
          <ac:spMkLst>
            <pc:docMk/>
            <pc:sldMk cId="1139906567" sldId="260"/>
            <ac:spMk id="6" creationId="{FE046022-0AD6-113A-DA8A-BDC4C1DBFE1C}"/>
          </ac:spMkLst>
        </pc:spChg>
        <pc:spChg chg="add mod">
          <ac:chgData name="Cat Cayley" userId="01e44b2d-e5a9-4feb-9050-a58178c4f08a" providerId="ADAL" clId="{DD327993-7B04-4C68-8E53-3C1F13E536B6}" dt="2024-09-19T11:16:46.317" v="127"/>
          <ac:spMkLst>
            <pc:docMk/>
            <pc:sldMk cId="1139906567" sldId="260"/>
            <ac:spMk id="9" creationId="{8F3DDC08-F1C7-5E09-8F1B-9D0795631393}"/>
          </ac:spMkLst>
        </pc:spChg>
        <pc:spChg chg="add mod">
          <ac:chgData name="Cat Cayley" userId="01e44b2d-e5a9-4feb-9050-a58178c4f08a" providerId="ADAL" clId="{DD327993-7B04-4C68-8E53-3C1F13E536B6}" dt="2024-09-19T11:23:40.308" v="197" actId="20577"/>
          <ac:spMkLst>
            <pc:docMk/>
            <pc:sldMk cId="1139906567" sldId="260"/>
            <ac:spMk id="10" creationId="{873FB62F-17B1-4ADF-427E-DB990DFF650A}"/>
          </ac:spMkLst>
        </pc:spChg>
        <pc:spChg chg="add mod">
          <ac:chgData name="Cat Cayley" userId="01e44b2d-e5a9-4feb-9050-a58178c4f08a" providerId="ADAL" clId="{DD327993-7B04-4C68-8E53-3C1F13E536B6}" dt="2024-09-19T11:16:46.317" v="127"/>
          <ac:spMkLst>
            <pc:docMk/>
            <pc:sldMk cId="1139906567" sldId="260"/>
            <ac:spMk id="11" creationId="{F0EDB525-6918-30DF-DF90-519AE96C5749}"/>
          </ac:spMkLst>
        </pc:spChg>
        <pc:picChg chg="add mod">
          <ac:chgData name="Cat Cayley" userId="01e44b2d-e5a9-4feb-9050-a58178c4f08a" providerId="ADAL" clId="{DD327993-7B04-4C68-8E53-3C1F13E536B6}" dt="2024-09-19T11:16:18.447" v="125"/>
          <ac:picMkLst>
            <pc:docMk/>
            <pc:sldMk cId="1139906567" sldId="260"/>
            <ac:picMk id="7" creationId="{FFFBAAB5-288F-2480-2FAA-66237FF4A035}"/>
          </ac:picMkLst>
        </pc:picChg>
        <pc:picChg chg="add mod">
          <ac:chgData name="Cat Cayley" userId="01e44b2d-e5a9-4feb-9050-a58178c4f08a" providerId="ADAL" clId="{DD327993-7B04-4C68-8E53-3C1F13E536B6}" dt="2024-09-19T11:16:18.447" v="125"/>
          <ac:picMkLst>
            <pc:docMk/>
            <pc:sldMk cId="1139906567" sldId="260"/>
            <ac:picMk id="8" creationId="{CF275D6B-A80F-1386-3111-CE7B0EB9AC6B}"/>
          </ac:picMkLst>
        </pc:picChg>
        <pc:picChg chg="add mod">
          <ac:chgData name="Cat Cayley" userId="01e44b2d-e5a9-4feb-9050-a58178c4f08a" providerId="ADAL" clId="{DD327993-7B04-4C68-8E53-3C1F13E536B6}" dt="2024-09-19T11:19:34.565" v="172"/>
          <ac:picMkLst>
            <pc:docMk/>
            <pc:sldMk cId="1139906567" sldId="260"/>
            <ac:picMk id="12" creationId="{96AD993D-EDAF-B72C-9D03-EBFDBDEA9A0C}"/>
          </ac:picMkLst>
        </pc:picChg>
      </pc:sldChg>
      <pc:sldChg chg="addSp delSp modSp new mod">
        <pc:chgData name="Cat Cayley" userId="01e44b2d-e5a9-4feb-9050-a58178c4f08a" providerId="ADAL" clId="{DD327993-7B04-4C68-8E53-3C1F13E536B6}" dt="2024-09-19T11:23:35.053" v="195" actId="20577"/>
        <pc:sldMkLst>
          <pc:docMk/>
          <pc:sldMk cId="3678773824" sldId="261"/>
        </pc:sldMkLst>
        <pc:spChg chg="del">
          <ac:chgData name="Cat Cayley" userId="01e44b2d-e5a9-4feb-9050-a58178c4f08a" providerId="ADAL" clId="{DD327993-7B04-4C68-8E53-3C1F13E536B6}" dt="2024-09-19T11:17:22.784" v="129" actId="478"/>
          <ac:spMkLst>
            <pc:docMk/>
            <pc:sldMk cId="3678773824" sldId="261"/>
            <ac:spMk id="2" creationId="{72D1999C-8BD3-7C54-3DD0-E0A2F38E682F}"/>
          </ac:spMkLst>
        </pc:spChg>
        <pc:spChg chg="del">
          <ac:chgData name="Cat Cayley" userId="01e44b2d-e5a9-4feb-9050-a58178c4f08a" providerId="ADAL" clId="{DD327993-7B04-4C68-8E53-3C1F13E536B6}" dt="2024-09-19T11:17:23.638" v="130" actId="478"/>
          <ac:spMkLst>
            <pc:docMk/>
            <pc:sldMk cId="3678773824" sldId="261"/>
            <ac:spMk id="3" creationId="{87B794F6-F337-A671-8D1D-A1C9AD72BDED}"/>
          </ac:spMkLst>
        </pc:spChg>
        <pc:spChg chg="add mod">
          <ac:chgData name="Cat Cayley" userId="01e44b2d-e5a9-4feb-9050-a58178c4f08a" providerId="ADAL" clId="{DD327993-7B04-4C68-8E53-3C1F13E536B6}" dt="2024-09-19T11:19:42.317" v="174" actId="1076"/>
          <ac:spMkLst>
            <pc:docMk/>
            <pc:sldMk cId="3678773824" sldId="261"/>
            <ac:spMk id="5" creationId="{5CA92773-CBC2-310F-B1C5-5395416D665E}"/>
          </ac:spMkLst>
        </pc:spChg>
        <pc:spChg chg="add mod">
          <ac:chgData name="Cat Cayley" userId="01e44b2d-e5a9-4feb-9050-a58178c4f08a" providerId="ADAL" clId="{DD327993-7B04-4C68-8E53-3C1F13E536B6}" dt="2024-09-19T11:18:44.428" v="156"/>
          <ac:spMkLst>
            <pc:docMk/>
            <pc:sldMk cId="3678773824" sldId="261"/>
            <ac:spMk id="8" creationId="{F29CCE60-8479-7809-B6B2-CE75CF2BBD12}"/>
          </ac:spMkLst>
        </pc:spChg>
        <pc:spChg chg="add mod">
          <ac:chgData name="Cat Cayley" userId="01e44b2d-e5a9-4feb-9050-a58178c4f08a" providerId="ADAL" clId="{DD327993-7B04-4C68-8E53-3C1F13E536B6}" dt="2024-09-19T11:23:35.053" v="195" actId="20577"/>
          <ac:spMkLst>
            <pc:docMk/>
            <pc:sldMk cId="3678773824" sldId="261"/>
            <ac:spMk id="9" creationId="{0C638BAC-60BF-A4E7-3FE8-ACF3265DCFDA}"/>
          </ac:spMkLst>
        </pc:spChg>
        <pc:spChg chg="add mod">
          <ac:chgData name="Cat Cayley" userId="01e44b2d-e5a9-4feb-9050-a58178c4f08a" providerId="ADAL" clId="{DD327993-7B04-4C68-8E53-3C1F13E536B6}" dt="2024-09-19T11:18:44.428" v="156"/>
          <ac:spMkLst>
            <pc:docMk/>
            <pc:sldMk cId="3678773824" sldId="261"/>
            <ac:spMk id="10" creationId="{0C8895C3-8F45-304D-332F-705A77FE01BC}"/>
          </ac:spMkLst>
        </pc:spChg>
        <pc:graphicFrameChg chg="add mod modGraphic">
          <ac:chgData name="Cat Cayley" userId="01e44b2d-e5a9-4feb-9050-a58178c4f08a" providerId="ADAL" clId="{DD327993-7B04-4C68-8E53-3C1F13E536B6}" dt="2024-09-19T11:20:23.474" v="176" actId="207"/>
          <ac:graphicFrameMkLst>
            <pc:docMk/>
            <pc:sldMk cId="3678773824" sldId="261"/>
            <ac:graphicFrameMk id="4" creationId="{D8288D53-A08C-FF1D-7A45-379A09F19165}"/>
          </ac:graphicFrameMkLst>
        </pc:graphicFrameChg>
        <pc:picChg chg="add mod">
          <ac:chgData name="Cat Cayley" userId="01e44b2d-e5a9-4feb-9050-a58178c4f08a" providerId="ADAL" clId="{DD327993-7B04-4C68-8E53-3C1F13E536B6}" dt="2024-09-19T11:18:20.181" v="154"/>
          <ac:picMkLst>
            <pc:docMk/>
            <pc:sldMk cId="3678773824" sldId="261"/>
            <ac:picMk id="6" creationId="{3481185B-72DA-1F9D-9E3D-BF941B1DE47C}"/>
          </ac:picMkLst>
        </pc:picChg>
        <pc:picChg chg="add mod">
          <ac:chgData name="Cat Cayley" userId="01e44b2d-e5a9-4feb-9050-a58178c4f08a" providerId="ADAL" clId="{DD327993-7B04-4C68-8E53-3C1F13E536B6}" dt="2024-09-19T11:18:20.181" v="154"/>
          <ac:picMkLst>
            <pc:docMk/>
            <pc:sldMk cId="3678773824" sldId="261"/>
            <ac:picMk id="7" creationId="{D9405E4B-1F4E-AA1C-68B4-7BC853DB5615}"/>
          </ac:picMkLst>
        </pc:picChg>
        <pc:picChg chg="add mod">
          <ac:chgData name="Cat Cayley" userId="01e44b2d-e5a9-4feb-9050-a58178c4f08a" providerId="ADAL" clId="{DD327993-7B04-4C68-8E53-3C1F13E536B6}" dt="2024-09-19T11:19:36.356" v="173"/>
          <ac:picMkLst>
            <pc:docMk/>
            <pc:sldMk cId="3678773824" sldId="261"/>
            <ac:picMk id="11" creationId="{B974C5DB-462B-15C7-64F2-0449AD1D5DF3}"/>
          </ac:picMkLst>
        </pc:picChg>
      </pc:sldChg>
      <pc:sldChg chg="delSp add mod">
        <pc:chgData name="Cat Cayley" userId="01e44b2d-e5a9-4feb-9050-a58178c4f08a" providerId="ADAL" clId="{DD327993-7B04-4C68-8E53-3C1F13E536B6}" dt="2024-10-04T11:56:44.449" v="247" actId="478"/>
        <pc:sldMkLst>
          <pc:docMk/>
          <pc:sldMk cId="984763986" sldId="264"/>
        </pc:sldMkLst>
        <pc:spChg chg="del">
          <ac:chgData name="Cat Cayley" userId="01e44b2d-e5a9-4feb-9050-a58178c4f08a" providerId="ADAL" clId="{DD327993-7B04-4C68-8E53-3C1F13E536B6}" dt="2024-10-04T11:56:44.449" v="247" actId="478"/>
          <ac:spMkLst>
            <pc:docMk/>
            <pc:sldMk cId="984763986" sldId="264"/>
            <ac:spMk id="5" creationId="{DE2FDA27-3321-1301-FB33-4CF86D6D3BDD}"/>
          </ac:spMkLst>
        </pc:spChg>
      </pc:sldChg>
      <pc:sldChg chg="add">
        <pc:chgData name="Cat Cayley" userId="01e44b2d-e5a9-4feb-9050-a58178c4f08a" providerId="ADAL" clId="{DD327993-7B04-4C68-8E53-3C1F13E536B6}" dt="2024-09-26T12:09:51.917" v="243"/>
        <pc:sldMkLst>
          <pc:docMk/>
          <pc:sldMk cId="1635878673"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2F9D4-4738-46B4-84AF-1B327F599C5D}" type="datetimeFigureOut">
              <a:rPr lang="en-GB" smtClean="0"/>
              <a:t>07/11/2024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4F9D16-E4FA-406D-80A7-DADF56214360}" type="slidenum">
              <a:rPr lang="en-GB" smtClean="0"/>
              <a:t>‹#›</a:t>
            </a:fld>
            <a:endParaRPr lang="en-GB"/>
          </a:p>
        </p:txBody>
      </p:sp>
    </p:spTree>
    <p:extLst>
      <p:ext uri="{BB962C8B-B14F-4D97-AF65-F5344CB8AC3E}">
        <p14:creationId xmlns:p14="http://schemas.microsoft.com/office/powerpoint/2010/main" val="3421136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endParaRPr lang="en-GB" sz="180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BF4F9D16-E4FA-406D-80A7-DADF56214360}" type="slidenum">
              <a:rPr lang="en-GB" smtClean="0"/>
              <a:t>2</a:t>
            </a:fld>
            <a:endParaRPr lang="en-GB"/>
          </a:p>
        </p:txBody>
      </p:sp>
    </p:spTree>
    <p:extLst>
      <p:ext uri="{BB962C8B-B14F-4D97-AF65-F5344CB8AC3E}">
        <p14:creationId xmlns:p14="http://schemas.microsoft.com/office/powerpoint/2010/main" val="800041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b="1">
                <a:solidFill>
                  <a:srgbClr val="000000"/>
                </a:solidFill>
                <a:effectLst/>
                <a:latin typeface="Calibri" panose="020F0502020204030204" pitchFamily="34" charset="0"/>
                <a:ea typeface="Calibri" panose="020F0502020204030204" pitchFamily="34" charset="0"/>
                <a:cs typeface="Aptos" panose="020B0004020202020204" pitchFamily="34" charset="0"/>
              </a:rPr>
              <a:t>5. Have a calm moment</a:t>
            </a:r>
            <a:r>
              <a:rPr lang="en-GB" sz="1800">
                <a:solidFill>
                  <a:srgbClr val="000000"/>
                </a:solidFill>
                <a:effectLst/>
                <a:latin typeface="Calibri" panose="020F0502020204030204" pitchFamily="34" charset="0"/>
                <a:ea typeface="Calibri" panose="020F0502020204030204" pitchFamily="34" charset="0"/>
                <a:cs typeface="Aptos" panose="020B0004020202020204" pitchFamily="34" charset="0"/>
              </a:rPr>
              <a:t> at the end of the session, and ask the children to each take turns to be “the silent friend who listens” while another student describes how the music felt.</a:t>
            </a:r>
            <a:endParaRPr lang="en-GB" sz="1800">
              <a:effectLst/>
              <a:latin typeface="Aptos" panose="020B0004020202020204" pitchFamily="34" charset="0"/>
              <a:ea typeface="Aptos" panose="020B0004020202020204" pitchFamily="34" charset="0"/>
              <a:cs typeface="Aptos" panose="020B00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15</a:t>
            </a:fld>
            <a:endParaRPr lang="en-GB"/>
          </a:p>
        </p:txBody>
      </p:sp>
    </p:spTree>
    <p:extLst>
      <p:ext uri="{BB962C8B-B14F-4D97-AF65-F5344CB8AC3E}">
        <p14:creationId xmlns:p14="http://schemas.microsoft.com/office/powerpoint/2010/main" val="3632301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b="1" u="none" strike="noStrike">
                <a:effectLst/>
                <a:latin typeface="Calibri" panose="020F0502020204030204" pitchFamily="34" charset="0"/>
                <a:ea typeface="Calibri" panose="020F0502020204030204" pitchFamily="34" charset="0"/>
                <a:cs typeface="Aptos" panose="020B0004020202020204" pitchFamily="34" charset="0"/>
              </a:rPr>
              <a:t>Re-visit </a:t>
            </a:r>
            <a:r>
              <a:rPr lang="en-GB" sz="1800" u="none" strike="noStrike">
                <a:effectLst/>
                <a:latin typeface="Calibri" panose="020F0502020204030204" pitchFamily="34" charset="0"/>
                <a:ea typeface="Calibri" panose="020F0502020204030204" pitchFamily="34" charset="0"/>
                <a:cs typeface="Aptos" panose="020B0004020202020204" pitchFamily="34" charset="0"/>
              </a:rPr>
              <a:t>and further develop</a:t>
            </a:r>
            <a:r>
              <a:rPr lang="en-GB" sz="1800" b="1" u="none" strike="noStrike">
                <a:effectLst/>
                <a:latin typeface="Calibri" panose="020F0502020204030204" pitchFamily="34" charset="0"/>
                <a:ea typeface="Calibri" panose="020F0502020204030204" pitchFamily="34" charset="0"/>
                <a:cs typeface="Aptos" panose="020B0004020202020204" pitchFamily="34" charset="0"/>
              </a:rPr>
              <a:t> </a:t>
            </a:r>
            <a:r>
              <a:rPr lang="en-GB" sz="1800" u="none" strike="noStrike">
                <a:effectLst/>
                <a:latin typeface="Calibri" panose="020F0502020204030204" pitchFamily="34" charset="0"/>
                <a:ea typeface="Calibri" panose="020F0502020204030204" pitchFamily="34" charset="0"/>
                <a:cs typeface="Aptos" panose="020B0004020202020204" pitchFamily="34" charset="0"/>
              </a:rPr>
              <a:t>the scarf dancing activity from the previous session. </a:t>
            </a:r>
          </a:p>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endParaRPr lang="en-GB" sz="1800" u="none" strike="noStrike">
              <a:effectLst/>
              <a:latin typeface="Calibri" panose="020F0502020204030204" pitchFamily="34" charset="0"/>
              <a:ea typeface="Calibri" panose="020F0502020204030204" pitchFamily="34" charset="0"/>
              <a:cs typeface="Aptos" panose="020B0004020202020204" pitchFamily="34" charset="0"/>
            </a:endParaRPr>
          </a:p>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u="none" strike="noStrike">
                <a:effectLst/>
                <a:latin typeface="Calibri" panose="020F0502020204030204" pitchFamily="34" charset="0"/>
                <a:ea typeface="Calibri" panose="020F0502020204030204" pitchFamily="34" charset="0"/>
                <a:cs typeface="Aptos" panose="020B0004020202020204" pitchFamily="34" charset="0"/>
              </a:rPr>
              <a:t>After some time experimenting to the music, ask for a volunteer to act as the director. The director should make choices about texture (busyness) by asking other students to start or stop their chosen movements, using an agreed physical gesture (rather than a verbal response). Explain that this directing skill will be used again later during group work. </a:t>
            </a:r>
          </a:p>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endParaRPr lang="en-GB" sz="1800" u="none" strike="noStrike">
              <a:effectLst/>
              <a:latin typeface="Calibri" panose="020F0502020204030204" pitchFamily="34" charset="0"/>
              <a:ea typeface="Calibri" panose="020F0502020204030204" pitchFamily="34" charset="0"/>
              <a:cs typeface="Aptos" panose="020B0004020202020204" pitchFamily="34" charset="0"/>
            </a:endParaRPr>
          </a:p>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u="none" strike="noStrike">
                <a:effectLst/>
                <a:latin typeface="Calibri" panose="020F0502020204030204" pitchFamily="34" charset="0"/>
                <a:ea typeface="Calibri" panose="020F0502020204030204" pitchFamily="34" charset="0"/>
                <a:cs typeface="Aptos" panose="020B0004020202020204" pitchFamily="34" charset="0"/>
              </a:rPr>
              <a:t>This activity can be repeated several times to encourage multiple volunteers. A way of extending this activity would be to split into smaller groups and have multiple directors at the same time.</a:t>
            </a:r>
            <a:endParaRPr lang="en-GB" sz="1800" u="none" strike="noStrike">
              <a:effectLst/>
              <a:latin typeface="Aptos" panose="020B0004020202020204" pitchFamily="34" charset="0"/>
              <a:ea typeface="Aptos" panose="020B0004020202020204" pitchFamily="34" charset="0"/>
              <a:cs typeface="Aptos" panose="020B00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17</a:t>
            </a:fld>
            <a:endParaRPr lang="en-GB"/>
          </a:p>
        </p:txBody>
      </p:sp>
    </p:spTree>
    <p:extLst>
      <p:ext uri="{BB962C8B-B14F-4D97-AF65-F5344CB8AC3E}">
        <p14:creationId xmlns:p14="http://schemas.microsoft.com/office/powerpoint/2010/main" val="3632735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pPr>
            <a:r>
              <a:rPr lang="en-GB" sz="1800" u="none" strike="noStrike">
                <a:effectLst/>
                <a:latin typeface="Calibri" panose="020F0502020204030204" pitchFamily="34" charset="0"/>
                <a:ea typeface="Calibri" panose="020F0502020204030204" pitchFamily="34" charset="0"/>
                <a:cs typeface="Aptos" panose="020B0004020202020204" pitchFamily="34" charset="0"/>
              </a:rPr>
              <a:t>2. Revisit the poem and focus on the words about nature. Ask students to think of colours that would suit the different nature words in the poem. </a:t>
            </a:r>
            <a:endParaRPr lang="en-GB" sz="1800" u="none" strike="noStrike">
              <a:effectLst/>
              <a:latin typeface="Aptos" panose="020B0004020202020204" pitchFamily="34" charset="0"/>
              <a:ea typeface="Calibri" panose="020F0502020204030204" pitchFamily="34" charset="0"/>
              <a:cs typeface="Aptos" panose="020B0004020202020204" pitchFamily="34" charset="0"/>
            </a:endParaRPr>
          </a:p>
          <a:p>
            <a:pPr marL="0" lvl="0" indent="0">
              <a:lnSpc>
                <a:spcPct val="115000"/>
              </a:lnSpc>
              <a:spcAft>
                <a:spcPts val="800"/>
              </a:spcAft>
              <a:buFont typeface="+mj-lt"/>
              <a:buNone/>
            </a:pPr>
            <a:endParaRPr lang="en-GB" sz="1800" u="none" strike="noStrike">
              <a:effectLst/>
              <a:latin typeface="Aptos" panose="020B0004020202020204" pitchFamily="34" charset="0"/>
              <a:ea typeface="Calibri" panose="020F0502020204030204" pitchFamily="34" charset="0"/>
              <a:cs typeface="Aptos" panose="020B0004020202020204" pitchFamily="34" charset="0"/>
            </a:endParaRPr>
          </a:p>
          <a:p>
            <a:pPr marL="0" lvl="0" indent="0">
              <a:lnSpc>
                <a:spcPct val="115000"/>
              </a:lnSpc>
              <a:spcAft>
                <a:spcPts val="800"/>
              </a:spcAft>
              <a:buFont typeface="+mj-lt"/>
              <a:buNone/>
            </a:pPr>
            <a:r>
              <a:rPr lang="en-GB" sz="1800">
                <a:effectLst/>
                <a:latin typeface="Calibri" panose="020F0502020204030204" pitchFamily="34" charset="0"/>
                <a:ea typeface="Calibri" panose="020F0502020204030204" pitchFamily="34" charset="0"/>
                <a:cs typeface="Aptos" panose="020B0004020202020204" pitchFamily="34" charset="0"/>
              </a:rPr>
              <a:t>Here is a suggestion of how the nature words could be categorised into colours:</a:t>
            </a:r>
            <a:endParaRPr lang="en-GB" sz="1800">
              <a:effectLst/>
              <a:latin typeface="Aptos" panose="020B0004020202020204" pitchFamily="34" charset="0"/>
              <a:ea typeface="Aptos" panose="020B0004020202020204" pitchFamily="34" charset="0"/>
              <a:cs typeface="Aptos" panose="020B0004020202020204" pitchFamily="34" charset="0"/>
            </a:endParaRPr>
          </a:p>
          <a:p>
            <a:pPr algn="l">
              <a:lnSpc>
                <a:spcPct val="115000"/>
              </a:lnSpc>
              <a:spcAft>
                <a:spcPts val="800"/>
              </a:spcAft>
            </a:pPr>
            <a:endParaRPr lang="en-GB" sz="1800" b="0">
              <a:effectLst/>
              <a:latin typeface="Calibri" panose="020F0502020204030204" pitchFamily="34" charset="0"/>
              <a:ea typeface="Calibri" panose="020F0502020204030204" pitchFamily="34" charset="0"/>
              <a:cs typeface="Aptos" panose="020B0004020202020204" pitchFamily="34" charset="0"/>
            </a:endParaRPr>
          </a:p>
          <a:p>
            <a:pPr algn="l">
              <a:lnSpc>
                <a:spcPct val="115000"/>
              </a:lnSpc>
              <a:spcAft>
                <a:spcPts val="800"/>
              </a:spcAft>
            </a:pPr>
            <a:r>
              <a:rPr lang="en-GB" sz="1800" b="0">
                <a:effectLst/>
                <a:latin typeface="Calibri" panose="020F0502020204030204" pitchFamily="34" charset="0"/>
                <a:ea typeface="Calibri" panose="020F0502020204030204" pitchFamily="34" charset="0"/>
                <a:cs typeface="Aptos" panose="020B0004020202020204" pitchFamily="34" charset="0"/>
              </a:rPr>
              <a:t>Green – grass / trees</a:t>
            </a:r>
            <a:endParaRPr lang="en-GB" sz="1800" b="0">
              <a:effectLst/>
              <a:latin typeface="Aptos" panose="020B0004020202020204" pitchFamily="34" charset="0"/>
              <a:ea typeface="Aptos" panose="020B0004020202020204" pitchFamily="34" charset="0"/>
              <a:cs typeface="Aptos" panose="020B0004020202020204" pitchFamily="34" charset="0"/>
            </a:endParaRPr>
          </a:p>
          <a:p>
            <a:pPr algn="l">
              <a:lnSpc>
                <a:spcPct val="115000"/>
              </a:lnSpc>
              <a:spcAft>
                <a:spcPts val="800"/>
              </a:spcAft>
            </a:pPr>
            <a:r>
              <a:rPr lang="en-GB" sz="1800" b="0">
                <a:effectLst/>
                <a:latin typeface="Calibri" panose="020F0502020204030204" pitchFamily="34" charset="0"/>
                <a:ea typeface="Calibri" panose="020F0502020204030204" pitchFamily="34" charset="0"/>
                <a:cs typeface="Aptos" panose="020B0004020202020204" pitchFamily="34" charset="0"/>
              </a:rPr>
              <a:t>Blue – rain / ocean / sky </a:t>
            </a:r>
            <a:endParaRPr lang="en-GB" sz="1800" b="0">
              <a:effectLst/>
              <a:latin typeface="Aptos" panose="020B0004020202020204" pitchFamily="34" charset="0"/>
              <a:ea typeface="Aptos" panose="020B0004020202020204" pitchFamily="34" charset="0"/>
              <a:cs typeface="Aptos" panose="020B0004020202020204" pitchFamily="34" charset="0"/>
            </a:endParaRPr>
          </a:p>
          <a:p>
            <a:pPr algn="l">
              <a:lnSpc>
                <a:spcPct val="115000"/>
              </a:lnSpc>
              <a:spcAft>
                <a:spcPts val="800"/>
              </a:spcAft>
            </a:pPr>
            <a:r>
              <a:rPr lang="en-GB" sz="1800" b="0">
                <a:effectLst/>
                <a:latin typeface="Calibri" panose="020F0502020204030204" pitchFamily="34" charset="0"/>
                <a:ea typeface="Calibri" panose="020F0502020204030204" pitchFamily="34" charset="0"/>
                <a:cs typeface="Aptos" panose="020B0004020202020204" pitchFamily="34" charset="0"/>
              </a:rPr>
              <a:t>Golden – sunshine / light / crystal / sky </a:t>
            </a:r>
            <a:endParaRPr lang="en-GB" sz="1800" b="0">
              <a:effectLst/>
              <a:latin typeface="Aptos" panose="020B0004020202020204" pitchFamily="34" charset="0"/>
              <a:ea typeface="Aptos" panose="020B0004020202020204" pitchFamily="34" charset="0"/>
              <a:cs typeface="Aptos" panose="020B0004020202020204" pitchFamily="34" charset="0"/>
            </a:endParaRPr>
          </a:p>
          <a:p>
            <a:pPr algn="l">
              <a:lnSpc>
                <a:spcPct val="115000"/>
              </a:lnSpc>
              <a:spcAft>
                <a:spcPts val="800"/>
              </a:spcAft>
            </a:pPr>
            <a:r>
              <a:rPr lang="en-GB" sz="1800">
                <a:effectLst/>
                <a:latin typeface="Calibri" panose="020F0502020204030204" pitchFamily="34" charset="0"/>
                <a:ea typeface="Calibri" panose="020F0502020204030204" pitchFamily="34" charset="0"/>
                <a:cs typeface="Aptos" panose="020B0004020202020204" pitchFamily="34" charset="0"/>
              </a:rPr>
              <a:t>  </a:t>
            </a:r>
            <a:endParaRPr lang="en-GB" sz="1800">
              <a:effectLst/>
              <a:latin typeface="Aptos" panose="020B0004020202020204" pitchFamily="34" charset="0"/>
              <a:ea typeface="Aptos" panose="020B0004020202020204" pitchFamily="34" charset="0"/>
              <a:cs typeface="Aptos" panose="020B0004020202020204" pitchFamily="34" charset="0"/>
            </a:endParaRPr>
          </a:p>
          <a:p>
            <a:pPr marL="0" lvl="0" indent="0">
              <a:lnSpc>
                <a:spcPct val="115000"/>
              </a:lnSpc>
              <a:buFont typeface="+mj-lt"/>
              <a:buNone/>
            </a:pPr>
            <a:r>
              <a:rPr lang="en-GB" sz="1800" b="1" u="none" strike="noStrike">
                <a:effectLst/>
                <a:latin typeface="Calibri" panose="020F0502020204030204" pitchFamily="34" charset="0"/>
                <a:ea typeface="Aptos" panose="020B0004020202020204" pitchFamily="34" charset="0"/>
                <a:cs typeface="Aptos" panose="020B0004020202020204" pitchFamily="34" charset="0"/>
              </a:rPr>
              <a:t>3. Explain</a:t>
            </a:r>
            <a:r>
              <a:rPr lang="en-GB" sz="1800" u="none" strike="noStrike">
                <a:effectLst/>
                <a:latin typeface="Calibri" panose="020F0502020204030204" pitchFamily="34" charset="0"/>
                <a:ea typeface="Aptos" panose="020B0004020202020204" pitchFamily="34" charset="0"/>
                <a:cs typeface="Aptos" panose="020B0004020202020204" pitchFamily="34" charset="0"/>
              </a:rPr>
              <a:t> that you are going to create nature soundscapes using percussion instruments and objects found in nature. Belinda </a:t>
            </a:r>
            <a:r>
              <a:rPr lang="en-GB" sz="1800" u="none" strike="noStrike" err="1">
                <a:effectLst/>
                <a:latin typeface="Calibri" panose="020F0502020204030204" pitchFamily="34" charset="0"/>
                <a:ea typeface="Aptos" panose="020B0004020202020204" pitchFamily="34" charset="0"/>
                <a:cs typeface="Aptos" panose="020B0004020202020204" pitchFamily="34" charset="0"/>
              </a:rPr>
              <a:t>Zhawi</a:t>
            </a:r>
            <a:r>
              <a:rPr lang="en-GB" sz="1800" u="none" strike="noStrike">
                <a:effectLst/>
                <a:latin typeface="Calibri" panose="020F0502020204030204" pitchFamily="34" charset="0"/>
                <a:ea typeface="Aptos" panose="020B0004020202020204" pitchFamily="34" charset="0"/>
                <a:cs typeface="Aptos" panose="020B0004020202020204" pitchFamily="34" charset="0"/>
              </a:rPr>
              <a:t> often creates soundscapes to go with her poems. You are going to create soundscapes to suit the nature words from Belinda’s poem. Teachers could prepare for this session in advance by encouraging students to collect and bring in some objects that link to nature. </a:t>
            </a:r>
            <a:endParaRPr lang="en-GB" sz="1800" u="none" strike="noStrike">
              <a:effectLst/>
              <a:latin typeface="Aptos" panose="020B0004020202020204" pitchFamily="34" charset="0"/>
              <a:ea typeface="Aptos" panose="020B0004020202020204" pitchFamily="34" charset="0"/>
              <a:cs typeface="Aptos" panose="020B0004020202020204" pitchFamily="34" charset="0"/>
            </a:endParaRPr>
          </a:p>
          <a:p>
            <a:pPr marL="457200">
              <a:lnSpc>
                <a:spcPct val="115000"/>
              </a:lnSpc>
            </a:pPr>
            <a:r>
              <a:rPr lang="en-GB" sz="1800">
                <a:effectLst/>
                <a:latin typeface="Calibri" panose="020F0502020204030204" pitchFamily="34" charset="0"/>
                <a:ea typeface="Aptos" panose="020B0004020202020204" pitchFamily="34" charset="0"/>
                <a:cs typeface="Aptos" panose="020B0004020202020204" pitchFamily="34" charset="0"/>
              </a:rPr>
              <a:t> </a:t>
            </a:r>
            <a:endParaRPr lang="en-GB" sz="1800">
              <a:effectLst/>
              <a:latin typeface="Aptos" panose="020B0004020202020204" pitchFamily="34" charset="0"/>
              <a:ea typeface="Aptos" panose="020B0004020202020204" pitchFamily="34" charset="0"/>
              <a:cs typeface="Aptos" panose="020B0004020202020204" pitchFamily="34" charset="0"/>
            </a:endParaRPr>
          </a:p>
          <a:p>
            <a:pPr marL="457200">
              <a:lnSpc>
                <a:spcPct val="115000"/>
              </a:lnSpc>
              <a:spcAft>
                <a:spcPts val="800"/>
              </a:spcAft>
            </a:pPr>
            <a:r>
              <a:rPr lang="en-GB" sz="1800">
                <a:effectLst/>
                <a:latin typeface="Calibri" panose="020F0502020204030204" pitchFamily="34" charset="0"/>
                <a:ea typeface="Aptos" panose="020B0004020202020204" pitchFamily="34" charset="0"/>
                <a:cs typeface="Aptos" panose="020B0004020202020204" pitchFamily="34" charset="0"/>
              </a:rPr>
              <a:t>Here are some objects that would be effective as part of a nature soundscape when used alongside tuned and un-tuned percussion instruments:</a:t>
            </a:r>
            <a:endParaRPr lang="en-GB" sz="1800">
              <a:effectLst/>
              <a:latin typeface="Aptos" panose="020B0004020202020204" pitchFamily="34" charset="0"/>
              <a:ea typeface="Aptos" panose="020B0004020202020204" pitchFamily="34" charset="0"/>
              <a:cs typeface="Aptos" panose="020B0004020202020204" pitchFamily="34" charset="0"/>
            </a:endParaRPr>
          </a:p>
          <a:p>
            <a:pPr indent="457200">
              <a:lnSpc>
                <a:spcPct val="115000"/>
              </a:lnSpc>
              <a:spcAft>
                <a:spcPts val="800"/>
              </a:spcAft>
            </a:pPr>
            <a:r>
              <a:rPr lang="en-GB" sz="1800" b="1">
                <a:effectLst/>
                <a:latin typeface="Calibri" panose="020F0502020204030204" pitchFamily="34" charset="0"/>
                <a:ea typeface="Calibri" panose="020F0502020204030204" pitchFamily="34" charset="0"/>
                <a:cs typeface="Aptos" panose="020B0004020202020204" pitchFamily="34" charset="0"/>
              </a:rPr>
              <a:t>Green group</a:t>
            </a:r>
            <a:r>
              <a:rPr lang="en-GB" sz="1800">
                <a:effectLst/>
                <a:latin typeface="Calibri" panose="020F0502020204030204" pitchFamily="34" charset="0"/>
                <a:ea typeface="Calibri" panose="020F0502020204030204" pitchFamily="34" charset="0"/>
                <a:cs typeface="Aptos" panose="020B0004020202020204" pitchFamily="34" charset="0"/>
              </a:rPr>
              <a:t> - hollow wooden objects, coconuts, bamboo, rattan/reeds to rustle</a:t>
            </a:r>
            <a:endParaRPr lang="en-GB" sz="1800">
              <a:effectLst/>
              <a:latin typeface="Aptos" panose="020B0004020202020204" pitchFamily="34" charset="0"/>
              <a:ea typeface="Aptos" panose="020B0004020202020204" pitchFamily="34" charset="0"/>
              <a:cs typeface="Aptos" panose="020B0004020202020204" pitchFamily="34" charset="0"/>
            </a:endParaRPr>
          </a:p>
          <a:p>
            <a:pPr indent="457200">
              <a:lnSpc>
                <a:spcPct val="115000"/>
              </a:lnSpc>
              <a:spcAft>
                <a:spcPts val="800"/>
              </a:spcAft>
            </a:pPr>
            <a:r>
              <a:rPr lang="en-GB" sz="1800" b="1">
                <a:effectLst/>
                <a:latin typeface="Calibri" panose="020F0502020204030204" pitchFamily="34" charset="0"/>
                <a:ea typeface="Calibri" panose="020F0502020204030204" pitchFamily="34" charset="0"/>
                <a:cs typeface="Aptos" panose="020B0004020202020204" pitchFamily="34" charset="0"/>
              </a:rPr>
              <a:t>Blue group</a:t>
            </a:r>
            <a:r>
              <a:rPr lang="en-GB" sz="1800">
                <a:effectLst/>
                <a:latin typeface="Calibri" panose="020F0502020204030204" pitchFamily="34" charset="0"/>
                <a:ea typeface="Calibri" panose="020F0502020204030204" pitchFamily="34" charset="0"/>
                <a:cs typeface="Aptos" panose="020B0004020202020204" pitchFamily="34" charset="0"/>
              </a:rPr>
              <a:t> - shakers / rain sticks / ocean drums made using beans/lentils. Shells.</a:t>
            </a:r>
            <a:endParaRPr lang="en-GB" sz="1800">
              <a:effectLst/>
              <a:latin typeface="Aptos" panose="020B0004020202020204" pitchFamily="34" charset="0"/>
              <a:ea typeface="Aptos" panose="020B0004020202020204" pitchFamily="34" charset="0"/>
              <a:cs typeface="Aptos" panose="020B0004020202020204" pitchFamily="34" charset="0"/>
            </a:endParaRPr>
          </a:p>
          <a:p>
            <a:pPr indent="457200">
              <a:lnSpc>
                <a:spcPct val="115000"/>
              </a:lnSpc>
              <a:spcAft>
                <a:spcPts val="800"/>
              </a:spcAft>
            </a:pPr>
            <a:r>
              <a:rPr lang="en-GB" sz="1800" b="1">
                <a:effectLst/>
                <a:latin typeface="Calibri" panose="020F0502020204030204" pitchFamily="34" charset="0"/>
                <a:ea typeface="Calibri" panose="020F0502020204030204" pitchFamily="34" charset="0"/>
                <a:cs typeface="Aptos" panose="020B0004020202020204" pitchFamily="34" charset="0"/>
              </a:rPr>
              <a:t>Golden group</a:t>
            </a:r>
            <a:r>
              <a:rPr lang="en-GB" sz="1800">
                <a:effectLst/>
                <a:latin typeface="Calibri" panose="020F0502020204030204" pitchFamily="34" charset="0"/>
                <a:ea typeface="Calibri" panose="020F0502020204030204" pitchFamily="34" charset="0"/>
                <a:cs typeface="Aptos" panose="020B0004020202020204" pitchFamily="34" charset="0"/>
              </a:rPr>
              <a:t> - metallic objects (keys / metal plant pots etc.)</a:t>
            </a:r>
          </a:p>
          <a:p>
            <a:pPr indent="457200">
              <a:lnSpc>
                <a:spcPct val="115000"/>
              </a:lnSpc>
              <a:spcAft>
                <a:spcPts val="800"/>
              </a:spcAft>
            </a:pPr>
            <a:endParaRPr lang="en-GB" sz="1800">
              <a:effectLst/>
              <a:latin typeface="Calibri" panose="020F0502020204030204" pitchFamily="34" charset="0"/>
              <a:ea typeface="Aptos" panose="020B0004020202020204" pitchFamily="34" charset="0"/>
              <a:cs typeface="Aptos" panose="020B0004020202020204" pitchFamily="34" charset="0"/>
            </a:endParaRPr>
          </a:p>
          <a:p>
            <a:pPr indent="457200">
              <a:lnSpc>
                <a:spcPct val="115000"/>
              </a:lnSpc>
              <a:spcAft>
                <a:spcPts val="800"/>
              </a:spcAft>
            </a:pPr>
            <a:endParaRPr lang="en-GB" sz="1800">
              <a:effectLst/>
              <a:latin typeface="Calibri" panose="020F0502020204030204" pitchFamily="34" charset="0"/>
              <a:ea typeface="Aptos" panose="020B0004020202020204" pitchFamily="34" charset="0"/>
              <a:cs typeface="Aptos" panose="020B0004020202020204" pitchFamily="34" charset="0"/>
            </a:endParaRPr>
          </a:p>
          <a:p>
            <a:pPr indent="457200">
              <a:lnSpc>
                <a:spcPct val="115000"/>
              </a:lnSpc>
              <a:spcAft>
                <a:spcPts val="800"/>
              </a:spcAft>
            </a:pPr>
            <a:endParaRPr lang="en-GB" sz="1800">
              <a:effectLst/>
              <a:latin typeface="Aptos" panose="020B0004020202020204" pitchFamily="34" charset="0"/>
              <a:ea typeface="Aptos" panose="020B0004020202020204" pitchFamily="34" charset="0"/>
              <a:cs typeface="Aptos" panose="020B00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18</a:t>
            </a:fld>
            <a:endParaRPr lang="en-GB"/>
          </a:p>
        </p:txBody>
      </p:sp>
    </p:spTree>
    <p:extLst>
      <p:ext uri="{BB962C8B-B14F-4D97-AF65-F5344CB8AC3E}">
        <p14:creationId xmlns:p14="http://schemas.microsoft.com/office/powerpoint/2010/main" val="3131465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buFont typeface="+mj-lt"/>
              <a:buNone/>
            </a:pPr>
            <a:r>
              <a:rPr lang="en-GB" sz="1800" b="1" u="none" strike="noStrike">
                <a:effectLst/>
                <a:latin typeface="Calibri" panose="020F0502020204030204" pitchFamily="34" charset="0"/>
                <a:ea typeface="Calibri" panose="020F0502020204030204" pitchFamily="34" charset="0"/>
                <a:cs typeface="Aptos" panose="020B0004020202020204" pitchFamily="34" charset="0"/>
              </a:rPr>
              <a:t>4. Divide the class</a:t>
            </a:r>
            <a:r>
              <a:rPr lang="en-GB" sz="1800" u="none" strike="noStrike">
                <a:effectLst/>
                <a:latin typeface="Calibri" panose="020F0502020204030204" pitchFamily="34" charset="0"/>
                <a:ea typeface="Calibri" panose="020F0502020204030204" pitchFamily="34" charset="0"/>
                <a:cs typeface="Aptos" panose="020B0004020202020204" pitchFamily="34" charset="0"/>
              </a:rPr>
              <a:t> into three or six groups and assign a colour to each group. Give each group a selection of percussion instruments and ‘found sounds’, to suit their colour. The groups should experiment with their instruments and ‘found sounds’, to create a musical soundscape that suits their colour.</a:t>
            </a:r>
            <a:endParaRPr lang="en-GB" sz="1800" u="none" strike="noStrike">
              <a:effectLst/>
              <a:latin typeface="Aptos" panose="020B0004020202020204" pitchFamily="34" charset="0"/>
              <a:ea typeface="Calibri" panose="020F0502020204030204" pitchFamily="34" charset="0"/>
              <a:cs typeface="Aptos" panose="020B0004020202020204" pitchFamily="34" charset="0"/>
            </a:endParaRPr>
          </a:p>
          <a:p>
            <a:pPr marL="342900" lvl="0" indent="-342900">
              <a:lnSpc>
                <a:spcPct val="115000"/>
              </a:lnSpc>
              <a:buFont typeface="+mj-lt"/>
              <a:buAutoNum type="arabicPeriod"/>
            </a:pPr>
            <a:endParaRPr lang="en-GB" sz="1800" u="none" strike="noStrike">
              <a:effectLst/>
              <a:latin typeface="Aptos" panose="020B0004020202020204" pitchFamily="34" charset="0"/>
              <a:ea typeface="Calibri" panose="020F0502020204030204" pitchFamily="34" charset="0"/>
              <a:cs typeface="Aptos" panose="020B0004020202020204" pitchFamily="34" charset="0"/>
            </a:endParaRPr>
          </a:p>
          <a:p>
            <a:pPr marL="0" lvl="0" indent="0">
              <a:lnSpc>
                <a:spcPct val="115000"/>
              </a:lnSpc>
              <a:buFont typeface="+mj-lt"/>
              <a:buNone/>
            </a:pPr>
            <a:r>
              <a:rPr lang="en-GB" sz="1800">
                <a:effectLst/>
                <a:latin typeface="Calibri" panose="020F0502020204030204" pitchFamily="34" charset="0"/>
                <a:ea typeface="Calibri" panose="020F0502020204030204" pitchFamily="34" charset="0"/>
                <a:cs typeface="Aptos" panose="020B0004020202020204" pitchFamily="34" charset="0"/>
              </a:rPr>
              <a:t>Each group should have one student who does not play an instrument (they can swap around), and takes on the role of the director. Remind students that the role of the director is to use an agreed physical gesture to start and stop individuals and the entire group, and to choose a gesture to indicate that students should play in a more or less busy way. The directors could use a scarf to help with giving directions (this may help some children and hinder others).</a:t>
            </a:r>
            <a:endParaRPr lang="en-GB" sz="1800">
              <a:effectLst/>
              <a:latin typeface="Aptos" panose="020B0004020202020204" pitchFamily="34" charset="0"/>
              <a:ea typeface="Aptos" panose="020B0004020202020204" pitchFamily="34" charset="0"/>
              <a:cs typeface="Aptos" panose="020B0004020202020204" pitchFamily="34" charset="0"/>
            </a:endParaRPr>
          </a:p>
          <a:p>
            <a:pPr marL="0" lvl="0" indent="0">
              <a:lnSpc>
                <a:spcPct val="115000"/>
              </a:lnSpc>
              <a:spcAft>
                <a:spcPts val="800"/>
              </a:spcAft>
              <a:buFont typeface="+mj-lt"/>
              <a:buNone/>
              <a:tabLst>
                <a:tab pos="1711960" algn="l"/>
              </a:tabLst>
            </a:pPr>
            <a:endParaRPr lang="en-GB"/>
          </a:p>
          <a:p>
            <a:pPr marL="0" lvl="0" indent="0">
              <a:lnSpc>
                <a:spcPct val="115000"/>
              </a:lnSpc>
              <a:spcAft>
                <a:spcPts val="800"/>
              </a:spcAft>
              <a:buFont typeface="+mj-lt"/>
              <a:buNone/>
              <a:tabLst>
                <a:tab pos="1711960" algn="l"/>
              </a:tabLst>
            </a:pPr>
            <a:endParaRPr lang="en-GB"/>
          </a:p>
          <a:p>
            <a:pPr marL="0" lvl="0" indent="0">
              <a:lnSpc>
                <a:spcPct val="115000"/>
              </a:lnSpc>
              <a:spcAft>
                <a:spcPts val="800"/>
              </a:spcAft>
              <a:buFont typeface="+mj-lt"/>
              <a:buNone/>
              <a:tabLst>
                <a:tab pos="1711960" algn="l"/>
              </a:tabLst>
            </a:pPr>
            <a:endParaRPr lang="en-GB"/>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19</a:t>
            </a:fld>
            <a:endParaRPr lang="en-GB"/>
          </a:p>
        </p:txBody>
      </p:sp>
    </p:spTree>
    <p:extLst>
      <p:ext uri="{BB962C8B-B14F-4D97-AF65-F5344CB8AC3E}">
        <p14:creationId xmlns:p14="http://schemas.microsoft.com/office/powerpoint/2010/main" val="4107843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b="1" u="none" strike="noStrike">
                <a:effectLst/>
                <a:latin typeface="Calibri" panose="020F0502020204030204" pitchFamily="34" charset="0"/>
                <a:ea typeface="Aptos" panose="020B0004020202020204" pitchFamily="34" charset="0"/>
                <a:cs typeface="Aptos" panose="020B0004020202020204" pitchFamily="34" charset="0"/>
              </a:rPr>
              <a:t>5. Bring the class back together</a:t>
            </a:r>
            <a:r>
              <a:rPr lang="en-GB" sz="1800" u="none" strike="noStrike">
                <a:effectLst/>
                <a:latin typeface="Calibri" panose="020F0502020204030204" pitchFamily="34" charset="0"/>
                <a:ea typeface="Aptos" panose="020B0004020202020204" pitchFamily="34" charset="0"/>
                <a:cs typeface="Aptos" panose="020B0004020202020204" pitchFamily="34" charset="0"/>
              </a:rPr>
              <a:t> and listen to their soundscape experiments. Ask the rest of the class to listen carefully, watch the directors carefully, and give some feedback. Ask for positive comments, and helpful comments that groups could use to improve their work further.</a:t>
            </a:r>
            <a:endParaRPr lang="en-GB" sz="1800" u="none" strike="noStrike">
              <a:effectLst/>
              <a:latin typeface="Aptos" panose="020B0004020202020204" pitchFamily="34" charset="0"/>
              <a:ea typeface="Aptos" panose="020B0004020202020204" pitchFamily="34" charset="0"/>
              <a:cs typeface="Aptos" panose="020B00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20</a:t>
            </a:fld>
            <a:endParaRPr lang="en-GB"/>
          </a:p>
        </p:txBody>
      </p:sp>
    </p:spTree>
    <p:extLst>
      <p:ext uri="{BB962C8B-B14F-4D97-AF65-F5344CB8AC3E}">
        <p14:creationId xmlns:p14="http://schemas.microsoft.com/office/powerpoint/2010/main" val="2037515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200" b="1">
                <a:effectLst/>
                <a:latin typeface="Calibri" panose="020F0502020204030204" pitchFamily="34" charset="0"/>
                <a:ea typeface="Calibri" panose="020F0502020204030204" pitchFamily="34" charset="0"/>
                <a:cs typeface="Aptos" panose="020B0004020202020204" pitchFamily="34" charset="0"/>
              </a:rPr>
              <a:t>1. Before the lesson.</a:t>
            </a:r>
            <a:endParaRPr lang="en-GB" sz="1200">
              <a:effectLst/>
              <a:latin typeface="Aptos" panose="020B0004020202020204" pitchFamily="34" charset="0"/>
              <a:ea typeface="Aptos" panose="020B0004020202020204" pitchFamily="34" charset="0"/>
              <a:cs typeface="Aptos" panose="020B0004020202020204" pitchFamily="34" charset="0"/>
            </a:endParaRPr>
          </a:p>
          <a:p>
            <a:pPr>
              <a:lnSpc>
                <a:spcPct val="115000"/>
              </a:lnSpc>
              <a:spcAft>
                <a:spcPts val="800"/>
              </a:spcAft>
            </a:pPr>
            <a:endParaRPr lang="en-GB" sz="1200">
              <a:effectLst/>
              <a:latin typeface="Calibri" panose="020F0502020204030204" pitchFamily="34" charset="0"/>
              <a:ea typeface="Calibri" panose="020F0502020204030204" pitchFamily="34" charset="0"/>
              <a:cs typeface="Aptos" panose="020B0004020202020204" pitchFamily="34" charset="0"/>
            </a:endParaRPr>
          </a:p>
          <a:p>
            <a:pPr>
              <a:lnSpc>
                <a:spcPct val="115000"/>
              </a:lnSpc>
              <a:spcAft>
                <a:spcPts val="800"/>
              </a:spcAft>
            </a:pPr>
            <a:r>
              <a:rPr lang="en-GB" sz="1200">
                <a:effectLst/>
                <a:latin typeface="Calibri" panose="020F0502020204030204" pitchFamily="34" charset="0"/>
                <a:ea typeface="Calibri" panose="020F0502020204030204" pitchFamily="34" charset="0"/>
                <a:cs typeface="Aptos" panose="020B0004020202020204" pitchFamily="34" charset="0"/>
              </a:rPr>
              <a:t>Students will need to have poems to read alongside their accompaniments for this lesson. They could use existing poems about colours, kindness, and / or nature, or spend some time working on “colour of kindness” poems in advance of the lesson. Here is an example of how a “colour of kindness” poem could be structured:</a:t>
            </a:r>
          </a:p>
          <a:p>
            <a:pPr>
              <a:lnSpc>
                <a:spcPct val="115000"/>
              </a:lnSpc>
              <a:spcAft>
                <a:spcPts val="800"/>
              </a:spcAft>
            </a:pPr>
            <a:endParaRPr lang="en-GB" sz="1200">
              <a:effectLst/>
              <a:latin typeface="Aptos" panose="020B0004020202020204" pitchFamily="34" charset="0"/>
              <a:ea typeface="Aptos" panose="020B0004020202020204" pitchFamily="34" charset="0"/>
              <a:cs typeface="Aptos" panose="020B0004020202020204" pitchFamily="34" charset="0"/>
            </a:endParaRPr>
          </a:p>
          <a:p>
            <a:pPr indent="457200">
              <a:lnSpc>
                <a:spcPct val="115000"/>
              </a:lnSpc>
              <a:spcAft>
                <a:spcPts val="800"/>
              </a:spcAft>
            </a:pPr>
            <a:r>
              <a:rPr lang="en-GB" sz="1200" i="1">
                <a:effectLst/>
                <a:latin typeface="Calibri" panose="020F0502020204030204" pitchFamily="34" charset="0"/>
                <a:ea typeface="Calibri" panose="020F0502020204030204" pitchFamily="34" charset="0"/>
                <a:cs typeface="Aptos" panose="020B0004020202020204" pitchFamily="34" charset="0"/>
              </a:rPr>
              <a:t>Blue is the colour of kindness</a:t>
            </a:r>
            <a:endParaRPr lang="en-GB" sz="1200">
              <a:effectLst/>
              <a:latin typeface="Aptos" panose="020B0004020202020204" pitchFamily="34" charset="0"/>
              <a:ea typeface="Aptos" panose="020B0004020202020204" pitchFamily="34" charset="0"/>
              <a:cs typeface="Aptos" panose="020B0004020202020204" pitchFamily="34" charset="0"/>
            </a:endParaRPr>
          </a:p>
          <a:p>
            <a:pPr marL="457200" indent="457200">
              <a:lnSpc>
                <a:spcPct val="115000"/>
              </a:lnSpc>
              <a:spcAft>
                <a:spcPts val="800"/>
              </a:spcAft>
            </a:pPr>
            <a:r>
              <a:rPr lang="en-GB" sz="1200" i="1">
                <a:effectLst/>
                <a:latin typeface="Calibri" panose="020F0502020204030204" pitchFamily="34" charset="0"/>
                <a:ea typeface="Calibri" panose="020F0502020204030204" pitchFamily="34" charset="0"/>
                <a:cs typeface="Aptos" panose="020B0004020202020204" pitchFamily="34" charset="0"/>
              </a:rPr>
              <a:t>The soft blue blanket used to swaddle the baby</a:t>
            </a:r>
            <a:endParaRPr lang="en-GB" sz="1200">
              <a:effectLst/>
              <a:latin typeface="Aptos" panose="020B0004020202020204" pitchFamily="34" charset="0"/>
              <a:ea typeface="Aptos" panose="020B0004020202020204" pitchFamily="34" charset="0"/>
              <a:cs typeface="Aptos" panose="020B0004020202020204" pitchFamily="34" charset="0"/>
            </a:endParaRPr>
          </a:p>
          <a:p>
            <a:pPr marL="457200" indent="457200">
              <a:lnSpc>
                <a:spcPct val="115000"/>
              </a:lnSpc>
              <a:spcAft>
                <a:spcPts val="800"/>
              </a:spcAft>
            </a:pPr>
            <a:r>
              <a:rPr lang="en-GB" sz="1200" i="1">
                <a:effectLst/>
                <a:latin typeface="Calibri" panose="020F0502020204030204" pitchFamily="34" charset="0"/>
                <a:ea typeface="Calibri" panose="020F0502020204030204" pitchFamily="34" charset="0"/>
                <a:cs typeface="Aptos" panose="020B0004020202020204" pitchFamily="34" charset="0"/>
              </a:rPr>
              <a:t>The bluebells that shelter the bugs and bees</a:t>
            </a:r>
            <a:endParaRPr lang="en-GB" sz="1200">
              <a:effectLst/>
              <a:latin typeface="Aptos" panose="020B0004020202020204" pitchFamily="34" charset="0"/>
              <a:ea typeface="Aptos" panose="020B0004020202020204" pitchFamily="34" charset="0"/>
              <a:cs typeface="Aptos" panose="020B0004020202020204" pitchFamily="34" charset="0"/>
            </a:endParaRPr>
          </a:p>
          <a:p>
            <a:pPr marL="457200" indent="457200">
              <a:lnSpc>
                <a:spcPct val="115000"/>
              </a:lnSpc>
              <a:spcAft>
                <a:spcPts val="800"/>
              </a:spcAft>
            </a:pPr>
            <a:r>
              <a:rPr lang="en-GB" sz="1200" i="1">
                <a:effectLst/>
                <a:latin typeface="Calibri" panose="020F0502020204030204" pitchFamily="34" charset="0"/>
                <a:ea typeface="Calibri" panose="020F0502020204030204" pitchFamily="34" charset="0"/>
                <a:cs typeface="Aptos" panose="020B0004020202020204" pitchFamily="34" charset="0"/>
              </a:rPr>
              <a:t>The blue sapphire that my grandma wears</a:t>
            </a:r>
            <a:endParaRPr lang="en-GB" sz="1200">
              <a:effectLst/>
              <a:latin typeface="Aptos" panose="020B0004020202020204" pitchFamily="34" charset="0"/>
              <a:ea typeface="Aptos" panose="020B0004020202020204" pitchFamily="34" charset="0"/>
              <a:cs typeface="Aptos" panose="020B0004020202020204" pitchFamily="34" charset="0"/>
            </a:endParaRPr>
          </a:p>
          <a:p>
            <a:pPr marL="457200" indent="457200">
              <a:lnSpc>
                <a:spcPct val="115000"/>
              </a:lnSpc>
              <a:spcAft>
                <a:spcPts val="800"/>
              </a:spcAft>
            </a:pPr>
            <a:r>
              <a:rPr lang="en-GB" sz="1200" i="1">
                <a:effectLst/>
                <a:latin typeface="Calibri" panose="020F0502020204030204" pitchFamily="34" charset="0"/>
                <a:ea typeface="Calibri" panose="020F0502020204030204" pitchFamily="34" charset="0"/>
                <a:cs typeface="Aptos" panose="020B0004020202020204" pitchFamily="34" charset="0"/>
              </a:rPr>
              <a:t>Our fragile blue planet, that so desperately needs our care</a:t>
            </a:r>
            <a:endParaRPr lang="en-GB" sz="1200">
              <a:effectLst/>
              <a:latin typeface="Aptos" panose="020B0004020202020204" pitchFamily="34" charset="0"/>
              <a:ea typeface="Aptos" panose="020B0004020202020204" pitchFamily="34" charset="0"/>
              <a:cs typeface="Aptos" panose="020B0004020202020204" pitchFamily="34" charset="0"/>
            </a:endParaRPr>
          </a:p>
          <a:p>
            <a:pPr indent="457200">
              <a:lnSpc>
                <a:spcPct val="115000"/>
              </a:lnSpc>
              <a:spcAft>
                <a:spcPts val="800"/>
              </a:spcAft>
            </a:pPr>
            <a:r>
              <a:rPr lang="en-GB" sz="1200" i="1">
                <a:effectLst/>
                <a:latin typeface="Calibri" panose="020F0502020204030204" pitchFamily="34" charset="0"/>
                <a:ea typeface="Calibri" panose="020F0502020204030204" pitchFamily="34" charset="0"/>
                <a:cs typeface="Aptos" panose="020B0004020202020204" pitchFamily="34" charset="0"/>
              </a:rPr>
              <a:t>Blue is the colour of kindness</a:t>
            </a:r>
            <a:endParaRPr lang="en-GB" sz="1200">
              <a:effectLst/>
              <a:latin typeface="Aptos" panose="020B0004020202020204" pitchFamily="34" charset="0"/>
              <a:ea typeface="Aptos" panose="020B0004020202020204" pitchFamily="34" charset="0"/>
              <a:cs typeface="Aptos" panose="020B0004020202020204" pitchFamily="34" charset="0"/>
            </a:endParaRPr>
          </a:p>
          <a:p>
            <a:endParaRPr lang="en-GB"/>
          </a:p>
        </p:txBody>
      </p:sp>
      <p:sp>
        <p:nvSpPr>
          <p:cNvPr id="4" name="Slide Number Placeholder 3"/>
          <p:cNvSpPr>
            <a:spLocks noGrp="1"/>
          </p:cNvSpPr>
          <p:nvPr>
            <p:ph type="sldNum" sz="quarter" idx="5"/>
          </p:nvPr>
        </p:nvSpPr>
        <p:spPr/>
        <p:txBody>
          <a:bodyPr/>
          <a:lstStyle/>
          <a:p>
            <a:fld id="{BF4F9D16-E4FA-406D-80A7-DADF56214360}" type="slidenum">
              <a:rPr lang="en-GB" smtClean="0"/>
              <a:t>21</a:t>
            </a:fld>
            <a:endParaRPr lang="en-GB"/>
          </a:p>
        </p:txBody>
      </p:sp>
    </p:spTree>
    <p:extLst>
      <p:ext uri="{BB962C8B-B14F-4D97-AF65-F5344CB8AC3E}">
        <p14:creationId xmlns:p14="http://schemas.microsoft.com/office/powerpoint/2010/main" val="4151908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b="1">
                <a:effectLst/>
                <a:latin typeface="Calibri" panose="020F0502020204030204" pitchFamily="34" charset="0"/>
                <a:ea typeface="Calibri" panose="020F0502020204030204" pitchFamily="34" charset="0"/>
                <a:cs typeface="Aptos" panose="020B0004020202020204" pitchFamily="34" charset="0"/>
              </a:rPr>
              <a:t>2. Get ready </a:t>
            </a:r>
            <a:r>
              <a:rPr lang="en-GB" sz="1800">
                <a:effectLst/>
                <a:latin typeface="Calibri" panose="020F0502020204030204" pitchFamily="34" charset="0"/>
                <a:ea typeface="Calibri" panose="020F0502020204030204" pitchFamily="34" charset="0"/>
                <a:cs typeface="Aptos" panose="020B0004020202020204" pitchFamily="34" charset="0"/>
              </a:rPr>
              <a:t>for learning by watching the performance of ‘the colour of all things constant’. During the performance, think about the experiments on sound that you have done so far. Recap and discuss the themes of kindness, of colour, and of nature found in the words of the poem and expressed in the music.</a:t>
            </a:r>
            <a:endParaRPr lang="en-GB" sz="1800">
              <a:effectLst/>
              <a:latin typeface="Aptos" panose="020B0004020202020204" pitchFamily="34" charset="0"/>
              <a:ea typeface="Aptos" panose="020B0004020202020204" pitchFamily="34" charset="0"/>
              <a:cs typeface="Aptos" panose="020B0004020202020204" pitchFamily="34" charset="0"/>
            </a:endParaRPr>
          </a:p>
          <a:p>
            <a:pPr marL="0" lvl="0" indent="0">
              <a:lnSpc>
                <a:spcPct val="115000"/>
              </a:lnSpc>
              <a:spcAft>
                <a:spcPts val="800"/>
              </a:spcAft>
              <a:buFont typeface="+mj-lt"/>
              <a:buNone/>
              <a:tabLst>
                <a:tab pos="1711960" algn="l"/>
              </a:tabLst>
            </a:pPr>
            <a:endParaRPr lang="en-GB"/>
          </a:p>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b="1">
                <a:effectLst/>
                <a:latin typeface="Calibri" panose="020F0502020204030204" pitchFamily="34" charset="0"/>
                <a:ea typeface="Calibri" panose="020F0502020204030204" pitchFamily="34" charset="0"/>
                <a:cs typeface="Aptos" panose="020B0004020202020204" pitchFamily="34" charset="0"/>
              </a:rPr>
              <a:t>3. Watch </a:t>
            </a:r>
            <a:r>
              <a:rPr lang="en-GB" sz="1800">
                <a:effectLst/>
                <a:latin typeface="Calibri" panose="020F0502020204030204" pitchFamily="34" charset="0"/>
                <a:ea typeface="Calibri" panose="020F0502020204030204" pitchFamily="34" charset="0"/>
                <a:cs typeface="Aptos" panose="020B0004020202020204" pitchFamily="34" charset="0"/>
              </a:rPr>
              <a:t>part of the performance again, and this time focus on the instruments and voices you can see and hear. See how many instruments you can name!</a:t>
            </a:r>
            <a:endParaRPr lang="en-GB" sz="1800">
              <a:effectLst/>
              <a:latin typeface="Aptos" panose="020B0004020202020204" pitchFamily="34" charset="0"/>
              <a:ea typeface="Aptos" panose="020B0004020202020204" pitchFamily="34" charset="0"/>
              <a:cs typeface="Aptos" panose="020B0004020202020204" pitchFamily="34" charset="0"/>
            </a:endParaRPr>
          </a:p>
          <a:p>
            <a:pPr marL="0" lvl="0" indent="0">
              <a:lnSpc>
                <a:spcPct val="115000"/>
              </a:lnSpc>
              <a:spcAft>
                <a:spcPts val="800"/>
              </a:spcAft>
              <a:buFont typeface="+mj-lt"/>
              <a:buNone/>
              <a:tabLst>
                <a:tab pos="1711960" algn="l"/>
              </a:tabLst>
            </a:pPr>
            <a:endParaRPr lang="en-GB"/>
          </a:p>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b="1">
                <a:effectLst/>
                <a:latin typeface="Calibri" panose="020F0502020204030204" pitchFamily="34" charset="0"/>
                <a:ea typeface="Calibri" panose="020F0502020204030204" pitchFamily="34" charset="0"/>
                <a:cs typeface="Aptos" panose="020B0004020202020204" pitchFamily="34" charset="0"/>
              </a:rPr>
              <a:t>4. Watch </a:t>
            </a:r>
            <a:r>
              <a:rPr lang="en-GB" sz="1800">
                <a:effectLst/>
                <a:latin typeface="Calibri" panose="020F0502020204030204" pitchFamily="34" charset="0"/>
                <a:ea typeface="Calibri" panose="020F0502020204030204" pitchFamily="34" charset="0"/>
                <a:cs typeface="Aptos" panose="020B0004020202020204" pitchFamily="34" charset="0"/>
              </a:rPr>
              <a:t>another part of the performance, and this time focus on the texture (density – </a:t>
            </a:r>
            <a:r>
              <a:rPr lang="en-GB" sz="1800" err="1">
                <a:effectLst/>
                <a:latin typeface="Calibri" panose="020F0502020204030204" pitchFamily="34" charset="0"/>
                <a:ea typeface="Calibri" panose="020F0502020204030204" pitchFamily="34" charset="0"/>
                <a:cs typeface="Aptos" panose="020B0004020202020204" pitchFamily="34" charset="0"/>
              </a:rPr>
              <a:t>i.e</a:t>
            </a:r>
            <a:r>
              <a:rPr lang="en-GB" sz="1800">
                <a:effectLst/>
                <a:latin typeface="Calibri" panose="020F0502020204030204" pitchFamily="34" charset="0"/>
                <a:ea typeface="Calibri" panose="020F0502020204030204" pitchFamily="34" charset="0"/>
                <a:cs typeface="Aptos" panose="020B0004020202020204" pitchFamily="34" charset="0"/>
              </a:rPr>
              <a:t> how ‘thick’ or ‘thin’ the sound is) of the music. Pay particular attention to when everyone is playing at the same time, and when only a few people are playing. Discuss how the texture (density) and volume (dynamics) of the orchestra changes when we need to hear the words sung by the choir.</a:t>
            </a:r>
            <a:endParaRPr lang="en-GB" sz="1800">
              <a:effectLst/>
              <a:latin typeface="Aptos" panose="020B0004020202020204" pitchFamily="34" charset="0"/>
              <a:ea typeface="Aptos" panose="020B0004020202020204" pitchFamily="34" charset="0"/>
              <a:cs typeface="Aptos" panose="020B00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22</a:t>
            </a:fld>
            <a:endParaRPr lang="en-GB"/>
          </a:p>
        </p:txBody>
      </p:sp>
    </p:spTree>
    <p:extLst>
      <p:ext uri="{BB962C8B-B14F-4D97-AF65-F5344CB8AC3E}">
        <p14:creationId xmlns:p14="http://schemas.microsoft.com/office/powerpoint/2010/main" val="1082806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b="1">
                <a:effectLst/>
                <a:latin typeface="Calibri" panose="020F0502020204030204" pitchFamily="34" charset="0"/>
                <a:ea typeface="Calibri" panose="020F0502020204030204" pitchFamily="34" charset="0"/>
                <a:cs typeface="Aptos" panose="020B0004020202020204" pitchFamily="34" charset="0"/>
              </a:rPr>
              <a:t>5. Explain</a:t>
            </a:r>
            <a:r>
              <a:rPr lang="en-GB" sz="1800">
                <a:effectLst/>
                <a:latin typeface="Calibri" panose="020F0502020204030204" pitchFamily="34" charset="0"/>
                <a:ea typeface="Calibri" panose="020F0502020204030204" pitchFamily="34" charset="0"/>
                <a:cs typeface="Aptos" panose="020B0004020202020204" pitchFamily="34" charset="0"/>
              </a:rPr>
              <a:t> that, in this lesson, you are going to create a musical accompaniment to support the reading of a poem. In “the colour of all things constant”, Cassie Kinoshi creates lots of musical colours with the instruments and voices, but she also creates a sense of “all things constant” by using one note, the note G (perhaps G for good!) that can be heard most of the time during the piece! </a:t>
            </a:r>
            <a:endParaRPr lang="en-GB" sz="1800">
              <a:effectLst/>
              <a:latin typeface="Aptos" panose="020B0004020202020204" pitchFamily="34" charset="0"/>
              <a:ea typeface="Aptos" panose="020B0004020202020204" pitchFamily="34" charset="0"/>
              <a:cs typeface="Aptos" panose="020B0004020202020204" pitchFamily="34" charset="0"/>
            </a:endParaRPr>
          </a:p>
          <a:p>
            <a:pPr marL="0" lvl="0" indent="0">
              <a:lnSpc>
                <a:spcPct val="115000"/>
              </a:lnSpc>
              <a:spcAft>
                <a:spcPts val="800"/>
              </a:spcAft>
              <a:buFont typeface="+mj-lt"/>
              <a:buNone/>
              <a:tabLst>
                <a:tab pos="1711960" algn="l"/>
              </a:tabLst>
            </a:pPr>
            <a:endParaRPr lang="en-GB"/>
          </a:p>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b="1">
                <a:effectLst/>
                <a:latin typeface="Calibri" panose="020F0502020204030204" pitchFamily="34" charset="0"/>
                <a:ea typeface="Calibri" panose="020F0502020204030204" pitchFamily="34" charset="0"/>
                <a:cs typeface="Aptos" panose="020B0004020202020204" pitchFamily="34" charset="0"/>
              </a:rPr>
              <a:t>6. Divide into groups</a:t>
            </a:r>
            <a:r>
              <a:rPr lang="en-GB" sz="1800">
                <a:effectLst/>
                <a:latin typeface="Calibri" panose="020F0502020204030204" pitchFamily="34" charset="0"/>
                <a:ea typeface="Calibri" panose="020F0502020204030204" pitchFamily="34" charset="0"/>
                <a:cs typeface="Aptos" panose="020B0004020202020204" pitchFamily="34" charset="0"/>
              </a:rPr>
              <a:t>, and select a poem (or poems) for each group to work with. Each group should create an accompaniment using tuned percussion instruments, and if needed, a selection of un-tuned instruments and ‘found sounds’ that would suit the theme of the poem. One or two students could read the poem instead of playing an instrument, or more students could take turns to read a line each. The poem should be read over the top of the music. This will help students to project with confidence when speaking out loud.</a:t>
            </a:r>
            <a:endParaRPr lang="en-GB" sz="1800">
              <a:effectLst/>
              <a:latin typeface="Aptos" panose="020B0004020202020204" pitchFamily="34" charset="0"/>
              <a:ea typeface="Aptos" panose="020B0004020202020204" pitchFamily="34" charset="0"/>
              <a:cs typeface="Aptos" panose="020B0004020202020204" pitchFamily="34" charset="0"/>
            </a:endParaRPr>
          </a:p>
          <a:p>
            <a:pPr marL="0" lvl="0" indent="0">
              <a:lnSpc>
                <a:spcPct val="115000"/>
              </a:lnSpc>
              <a:spcAft>
                <a:spcPts val="800"/>
              </a:spcAft>
              <a:buFont typeface="+mj-lt"/>
              <a:buNone/>
              <a:tabLst>
                <a:tab pos="1711960" algn="l"/>
              </a:tabLst>
            </a:pPr>
            <a:endParaRPr lang="en-GB"/>
          </a:p>
          <a:p>
            <a:pPr>
              <a:lnSpc>
                <a:spcPct val="115000"/>
              </a:lnSpc>
              <a:spcAft>
                <a:spcPts val="800"/>
              </a:spcAft>
            </a:pPr>
            <a:r>
              <a:rPr lang="en-GB" sz="1800" b="1">
                <a:effectLst/>
                <a:latin typeface="Calibri" panose="020F0502020204030204" pitchFamily="34" charset="0"/>
                <a:ea typeface="Calibri" panose="020F0502020204030204" pitchFamily="34" charset="0"/>
                <a:cs typeface="Aptos" panose="020B0004020202020204" pitchFamily="34" charset="0"/>
              </a:rPr>
              <a:t>7. Creating an effective accompaniment</a:t>
            </a:r>
            <a:endParaRPr lang="en-GB" sz="1800">
              <a:effectLst/>
              <a:latin typeface="Aptos" panose="020B0004020202020204" pitchFamily="34" charset="0"/>
              <a:ea typeface="Aptos" panose="020B0004020202020204" pitchFamily="34" charset="0"/>
              <a:cs typeface="Aptos" panose="020B0004020202020204" pitchFamily="34" charset="0"/>
            </a:endParaRPr>
          </a:p>
          <a:p>
            <a:pPr>
              <a:lnSpc>
                <a:spcPct val="115000"/>
              </a:lnSpc>
              <a:spcAft>
                <a:spcPts val="800"/>
              </a:spcAft>
            </a:pPr>
            <a:r>
              <a:rPr lang="en-GB" sz="1800">
                <a:effectLst/>
                <a:latin typeface="Calibri" panose="020F0502020204030204" pitchFamily="34" charset="0"/>
                <a:ea typeface="Calibri" panose="020F0502020204030204" pitchFamily="34" charset="0"/>
                <a:cs typeface="Aptos" panose="020B0004020202020204" pitchFamily="34" charset="0"/>
              </a:rPr>
              <a:t>Constant sound</a:t>
            </a:r>
            <a:r>
              <a:rPr lang="en-GB" sz="1800" u="sng">
                <a:solidFill>
                  <a:srgbClr val="008080"/>
                </a:solidFill>
                <a:effectLst/>
                <a:latin typeface="Calibri" panose="020F0502020204030204" pitchFamily="34" charset="0"/>
                <a:ea typeface="Calibri" panose="020F0502020204030204" pitchFamily="34" charset="0"/>
                <a:cs typeface="Aptos" panose="020B0004020202020204" pitchFamily="34" charset="0"/>
              </a:rPr>
              <a:t> in music can be </a:t>
            </a:r>
            <a:r>
              <a:rPr lang="en-GB" sz="1800">
                <a:effectLst/>
                <a:latin typeface="Calibri" panose="020F0502020204030204" pitchFamily="34" charset="0"/>
                <a:ea typeface="Calibri" panose="020F0502020204030204" pitchFamily="34" charset="0"/>
                <a:cs typeface="Aptos" panose="020B0004020202020204" pitchFamily="34" charset="0"/>
              </a:rPr>
              <a:t> created by repeating ideas. A repeated musical idea is called an </a:t>
            </a:r>
            <a:r>
              <a:rPr lang="en-GB" sz="1800" b="1">
                <a:effectLst/>
                <a:latin typeface="Calibri" panose="020F0502020204030204" pitchFamily="34" charset="0"/>
                <a:ea typeface="Calibri" panose="020F0502020204030204" pitchFamily="34" charset="0"/>
                <a:cs typeface="Aptos" panose="020B0004020202020204" pitchFamily="34" charset="0"/>
              </a:rPr>
              <a:t>ostinato</a:t>
            </a:r>
            <a:r>
              <a:rPr lang="en-GB" sz="1800">
                <a:effectLst/>
                <a:latin typeface="Calibri" panose="020F0502020204030204" pitchFamily="34" charset="0"/>
                <a:ea typeface="Calibri" panose="020F0502020204030204" pitchFamily="34" charset="0"/>
                <a:cs typeface="Aptos" panose="020B0004020202020204" pitchFamily="34" charset="0"/>
              </a:rPr>
              <a:t>. Here are some ostinatos that you can practise and combine together to create your accompaniment. Don’t forget, an ostinato means that you should play the same idea over and over again. You could combine these ideas in lots of different ways, and create your own ideas using the notes G – A – B – C – D to go with them.</a:t>
            </a:r>
          </a:p>
          <a:p>
            <a:pPr>
              <a:lnSpc>
                <a:spcPct val="115000"/>
              </a:lnSpc>
              <a:spcAft>
                <a:spcPts val="800"/>
              </a:spcAft>
            </a:pPr>
            <a:endParaRPr lang="en-GB" sz="1800">
              <a:effectLst/>
              <a:latin typeface="Calibri" panose="020F050202020403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800">
                <a:effectLst/>
                <a:latin typeface="Calibri" panose="020F0502020204030204" pitchFamily="34" charset="0"/>
                <a:ea typeface="Calibri" panose="020F0502020204030204" pitchFamily="34" charset="0"/>
                <a:cs typeface="Aptos" panose="020B0004020202020204" pitchFamily="34" charset="0"/>
              </a:rPr>
              <a:t>Practise playing your music at different </a:t>
            </a:r>
            <a:r>
              <a:rPr lang="en-GB" sz="1800" b="1">
                <a:effectLst/>
                <a:latin typeface="Calibri" panose="020F0502020204030204" pitchFamily="34" charset="0"/>
                <a:ea typeface="Calibri" panose="020F0502020204030204" pitchFamily="34" charset="0"/>
                <a:cs typeface="Aptos" panose="020B0004020202020204" pitchFamily="34" charset="0"/>
              </a:rPr>
              <a:t>dynamics</a:t>
            </a:r>
            <a:r>
              <a:rPr lang="en-GB" sz="1800">
                <a:effectLst/>
                <a:latin typeface="Calibri" panose="020F0502020204030204" pitchFamily="34" charset="0"/>
                <a:ea typeface="Calibri" panose="020F0502020204030204" pitchFamily="34" charset="0"/>
                <a:cs typeface="Aptos" panose="020B0004020202020204" pitchFamily="34" charset="0"/>
              </a:rPr>
              <a:t> (volume). Try playing the music at a loud dynamic and at a quiet dynamic. What dynamic should you play at when the poem is being spoken? What dynamic could you use before and after the poem is spoken?</a:t>
            </a:r>
            <a:endParaRPr lang="en-GB" sz="1800">
              <a:effectLst/>
              <a:latin typeface="Aptos" panose="020B0004020202020204" pitchFamily="34" charset="0"/>
              <a:ea typeface="Aptos" panose="020B0004020202020204" pitchFamily="34" charset="0"/>
              <a:cs typeface="Aptos" panose="020B0004020202020204" pitchFamily="34" charset="0"/>
            </a:endParaRPr>
          </a:p>
          <a:p>
            <a:pPr>
              <a:lnSpc>
                <a:spcPct val="115000"/>
              </a:lnSpc>
              <a:spcAft>
                <a:spcPts val="800"/>
              </a:spcAft>
            </a:pPr>
            <a:endParaRPr lang="en-GB" sz="1800">
              <a:effectLst/>
              <a:latin typeface="Aptos" panose="020B0004020202020204" pitchFamily="34" charset="0"/>
              <a:ea typeface="Aptos" panose="020B0004020202020204" pitchFamily="34" charset="0"/>
              <a:cs typeface="Aptos" panose="020B00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23</a:t>
            </a:fld>
            <a:endParaRPr lang="en-GB"/>
          </a:p>
        </p:txBody>
      </p:sp>
    </p:spTree>
    <p:extLst>
      <p:ext uri="{BB962C8B-B14F-4D97-AF65-F5344CB8AC3E}">
        <p14:creationId xmlns:p14="http://schemas.microsoft.com/office/powerpoint/2010/main" val="661776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b="1">
                <a:effectLst/>
                <a:latin typeface="Calibri" panose="020F0502020204030204" pitchFamily="34" charset="0"/>
                <a:ea typeface="Aptos" panose="020B0004020202020204" pitchFamily="34" charset="0"/>
                <a:cs typeface="Aptos" panose="020B0004020202020204" pitchFamily="34" charset="0"/>
              </a:rPr>
              <a:t>8. Bring the class back together</a:t>
            </a:r>
            <a:r>
              <a:rPr lang="en-GB" sz="1800">
                <a:effectLst/>
                <a:latin typeface="Calibri" panose="020F0502020204030204" pitchFamily="34" charset="0"/>
                <a:ea typeface="Aptos" panose="020B0004020202020204" pitchFamily="34" charset="0"/>
                <a:cs typeface="Aptos" panose="020B0004020202020204" pitchFamily="34" charset="0"/>
              </a:rPr>
              <a:t> and perform the poems and accompaniments. Ask the rest of the class to listen carefully and give some feedback. Ask for positive comments, and helpful comments that groups could use to improve their work further. Have the groups successfully explored </a:t>
            </a:r>
            <a:r>
              <a:rPr lang="en-GB" sz="1800" b="1">
                <a:effectLst/>
                <a:latin typeface="Calibri" panose="020F0502020204030204" pitchFamily="34" charset="0"/>
                <a:ea typeface="Aptos" panose="020B0004020202020204" pitchFamily="34" charset="0"/>
                <a:cs typeface="Aptos" panose="020B0004020202020204" pitchFamily="34" charset="0"/>
              </a:rPr>
              <a:t>dynamics</a:t>
            </a:r>
            <a:r>
              <a:rPr lang="en-GB" sz="1800">
                <a:effectLst/>
                <a:latin typeface="Calibri" panose="020F0502020204030204" pitchFamily="34" charset="0"/>
                <a:ea typeface="Aptos" panose="020B0004020202020204" pitchFamily="34" charset="0"/>
                <a:cs typeface="Aptos" panose="020B0004020202020204" pitchFamily="34" charset="0"/>
              </a:rPr>
              <a:t>? Could you hear the </a:t>
            </a:r>
            <a:r>
              <a:rPr lang="en-GB" sz="1800" b="1">
                <a:effectLst/>
                <a:latin typeface="Calibri" panose="020F0502020204030204" pitchFamily="34" charset="0"/>
                <a:ea typeface="Aptos" panose="020B0004020202020204" pitchFamily="34" charset="0"/>
                <a:cs typeface="Aptos" panose="020B0004020202020204" pitchFamily="34" charset="0"/>
              </a:rPr>
              <a:t>note G</a:t>
            </a:r>
            <a:r>
              <a:rPr lang="en-GB" sz="1800">
                <a:effectLst/>
                <a:latin typeface="Calibri" panose="020F0502020204030204" pitchFamily="34" charset="0"/>
                <a:ea typeface="Aptos" panose="020B0004020202020204" pitchFamily="34" charset="0"/>
                <a:cs typeface="Aptos" panose="020B0004020202020204" pitchFamily="34" charset="0"/>
              </a:rPr>
              <a:t> used as a constant sound in the accompaniment? Could you hear </a:t>
            </a:r>
            <a:r>
              <a:rPr lang="en-GB" sz="1800" b="1">
                <a:effectLst/>
                <a:latin typeface="Calibri" panose="020F0502020204030204" pitchFamily="34" charset="0"/>
                <a:ea typeface="Aptos" panose="020B0004020202020204" pitchFamily="34" charset="0"/>
                <a:cs typeface="Aptos" panose="020B0004020202020204" pitchFamily="34" charset="0"/>
              </a:rPr>
              <a:t>ostinatos</a:t>
            </a:r>
            <a:r>
              <a:rPr lang="en-GB" sz="1800">
                <a:effectLst/>
                <a:latin typeface="Calibri" panose="020F0502020204030204" pitchFamily="34" charset="0"/>
                <a:ea typeface="Aptos" panose="020B0004020202020204" pitchFamily="34" charset="0"/>
                <a:cs typeface="Aptos" panose="020B0004020202020204" pitchFamily="34" charset="0"/>
              </a:rPr>
              <a:t> being played? </a:t>
            </a:r>
            <a:endParaRPr lang="en-GB" sz="1800">
              <a:effectLst/>
              <a:latin typeface="Aptos" panose="020B0004020202020204" pitchFamily="34" charset="0"/>
              <a:ea typeface="Aptos" panose="020B0004020202020204" pitchFamily="34" charset="0"/>
              <a:cs typeface="Aptos" panose="020B00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24</a:t>
            </a:fld>
            <a:endParaRPr lang="en-GB"/>
          </a:p>
        </p:txBody>
      </p:sp>
    </p:spTree>
    <p:extLst>
      <p:ext uri="{BB962C8B-B14F-4D97-AF65-F5344CB8AC3E}">
        <p14:creationId xmlns:p14="http://schemas.microsoft.com/office/powerpoint/2010/main" val="2824990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endParaRPr lang="en-GB"/>
          </a:p>
        </p:txBody>
      </p:sp>
      <p:sp>
        <p:nvSpPr>
          <p:cNvPr id="4" name="Slide Number Placeholder 3"/>
          <p:cNvSpPr>
            <a:spLocks noGrp="1"/>
          </p:cNvSpPr>
          <p:nvPr>
            <p:ph type="sldNum" sz="quarter" idx="5"/>
          </p:nvPr>
        </p:nvSpPr>
        <p:spPr/>
        <p:txBody>
          <a:bodyPr/>
          <a:lstStyle/>
          <a:p>
            <a:fld id="{BF4F9D16-E4FA-406D-80A7-DADF56214360}" type="slidenum">
              <a:rPr lang="en-GB" smtClean="0"/>
              <a:t>25</a:t>
            </a:fld>
            <a:endParaRPr lang="en-GB"/>
          </a:p>
        </p:txBody>
      </p:sp>
    </p:spTree>
    <p:extLst>
      <p:ext uri="{BB962C8B-B14F-4D97-AF65-F5344CB8AC3E}">
        <p14:creationId xmlns:p14="http://schemas.microsoft.com/office/powerpoint/2010/main" val="1085888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endParaRPr lang="en-GB"/>
          </a:p>
        </p:txBody>
      </p:sp>
      <p:sp>
        <p:nvSpPr>
          <p:cNvPr id="4" name="Slide Number Placeholder 3"/>
          <p:cNvSpPr>
            <a:spLocks noGrp="1"/>
          </p:cNvSpPr>
          <p:nvPr>
            <p:ph type="sldNum" sz="quarter" idx="5"/>
          </p:nvPr>
        </p:nvSpPr>
        <p:spPr/>
        <p:txBody>
          <a:bodyPr/>
          <a:lstStyle/>
          <a:p>
            <a:fld id="{BF4F9D16-E4FA-406D-80A7-DADF56214360}" type="slidenum">
              <a:rPr lang="en-GB" smtClean="0"/>
              <a:t>3</a:t>
            </a:fld>
            <a:endParaRPr lang="en-GB"/>
          </a:p>
        </p:txBody>
      </p:sp>
    </p:spTree>
    <p:extLst>
      <p:ext uri="{BB962C8B-B14F-4D97-AF65-F5344CB8AC3E}">
        <p14:creationId xmlns:p14="http://schemas.microsoft.com/office/powerpoint/2010/main" val="2008592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b="1">
                <a:effectLst/>
                <a:latin typeface="Calibri" panose="020F0502020204030204" pitchFamily="34" charset="0"/>
                <a:ea typeface="Calibri" panose="020F0502020204030204" pitchFamily="34" charset="0"/>
                <a:cs typeface="Aptos" panose="020B0004020202020204" pitchFamily="34" charset="0"/>
              </a:rPr>
              <a:t>1. Explain</a:t>
            </a:r>
            <a:r>
              <a:rPr lang="en-GB" sz="1800">
                <a:effectLst/>
                <a:latin typeface="Calibri" panose="020F0502020204030204" pitchFamily="34" charset="0"/>
                <a:ea typeface="Calibri" panose="020F0502020204030204" pitchFamily="34" charset="0"/>
                <a:cs typeface="Aptos" panose="020B0004020202020204" pitchFamily="34" charset="0"/>
              </a:rPr>
              <a:t> that this lesson is an opportunity to refine and showcase all of the work you have done on this project. Start by reading the </a:t>
            </a:r>
            <a:r>
              <a:rPr lang="en-GB" sz="1800" i="1">
                <a:effectLst/>
                <a:latin typeface="Calibri" panose="020F0502020204030204" pitchFamily="34" charset="0"/>
                <a:ea typeface="Calibri" panose="020F0502020204030204" pitchFamily="34" charset="0"/>
                <a:cs typeface="Aptos" panose="020B0004020202020204" pitchFamily="34" charset="0"/>
              </a:rPr>
              <a:t>Kindness </a:t>
            </a:r>
            <a:r>
              <a:rPr lang="en-GB" sz="1800" i="0">
                <a:effectLst/>
                <a:latin typeface="Calibri" panose="020F0502020204030204" pitchFamily="34" charset="0"/>
                <a:ea typeface="Calibri" panose="020F0502020204030204" pitchFamily="34" charset="0"/>
                <a:cs typeface="Aptos" panose="020B0004020202020204" pitchFamily="34" charset="0"/>
              </a:rPr>
              <a:t>poem</a:t>
            </a:r>
            <a:r>
              <a:rPr lang="en-GB" sz="1800">
                <a:effectLst/>
                <a:latin typeface="Calibri" panose="020F0502020204030204" pitchFamily="34" charset="0"/>
                <a:ea typeface="Calibri" panose="020F0502020204030204" pitchFamily="34" charset="0"/>
                <a:cs typeface="Aptos" panose="020B0004020202020204" pitchFamily="34" charset="0"/>
              </a:rPr>
              <a:t> out loud, and remind students that the purpose of this project is for the students to express themselves, and to reflect on how other people use music to communicate feelings and ideas.</a:t>
            </a:r>
            <a:endParaRPr lang="en-GB" sz="1800">
              <a:effectLst/>
              <a:latin typeface="Aptos" panose="020B0004020202020204" pitchFamily="34" charset="0"/>
              <a:ea typeface="Aptos" panose="020B0004020202020204" pitchFamily="34" charset="0"/>
              <a:cs typeface="Aptos" panose="020B00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26</a:t>
            </a:fld>
            <a:endParaRPr lang="en-GB"/>
          </a:p>
        </p:txBody>
      </p:sp>
    </p:spTree>
    <p:extLst>
      <p:ext uri="{BB962C8B-B14F-4D97-AF65-F5344CB8AC3E}">
        <p14:creationId xmlns:p14="http://schemas.microsoft.com/office/powerpoint/2010/main" val="1830416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a:effectLst/>
                <a:latin typeface="Calibri" panose="020F0502020204030204" pitchFamily="34" charset="0"/>
                <a:ea typeface="Calibri" panose="020F0502020204030204" pitchFamily="34" charset="0"/>
                <a:cs typeface="Aptos" panose="020B0004020202020204" pitchFamily="34" charset="0"/>
              </a:rPr>
              <a:t>2. Spend a short time recapping</a:t>
            </a:r>
            <a:r>
              <a:rPr lang="en-GB" sz="1800">
                <a:effectLst/>
                <a:latin typeface="Calibri" panose="020F0502020204030204" pitchFamily="34" charset="0"/>
                <a:ea typeface="Calibri" panose="020F0502020204030204" pitchFamily="34" charset="0"/>
                <a:cs typeface="Aptos" panose="020B0004020202020204" pitchFamily="34" charset="0"/>
              </a:rPr>
              <a:t> and developing the nature soundscapes, with groups working on the feedback they received in the previous lesson and giving more directors the opportunity to shape the music by controlling the texture (density) and dynamics (volume).</a:t>
            </a:r>
            <a:endParaRPr lang="en-GB" sz="1800">
              <a:effectLst/>
              <a:latin typeface="Aptos" panose="020B0004020202020204" pitchFamily="34" charset="0"/>
              <a:ea typeface="Aptos" panose="020B0004020202020204" pitchFamily="34" charset="0"/>
              <a:cs typeface="Aptos" panose="020B0004020202020204" pitchFamily="34" charset="0"/>
            </a:endParaRPr>
          </a:p>
          <a:p>
            <a:pPr>
              <a:lnSpc>
                <a:spcPct val="115000"/>
              </a:lnSpc>
              <a:spcAft>
                <a:spcPts val="800"/>
              </a:spcAft>
            </a:pPr>
            <a:endParaRPr lang="en-GB" sz="1800" b="1">
              <a:effectLst/>
              <a:latin typeface="Calibri" panose="020F0502020204030204" pitchFamily="34" charset="0"/>
              <a:ea typeface="Calibri" panose="020F0502020204030204" pitchFamily="34" charset="0"/>
              <a:cs typeface="Aptos" panose="020B0004020202020204" pitchFamily="34" charset="0"/>
            </a:endParaRPr>
          </a:p>
          <a:p>
            <a:pPr>
              <a:lnSpc>
                <a:spcPct val="115000"/>
              </a:lnSpc>
              <a:spcAft>
                <a:spcPts val="800"/>
              </a:spcAft>
            </a:pPr>
            <a:r>
              <a:rPr lang="en-GB" sz="1800" b="1">
                <a:effectLst/>
                <a:latin typeface="Calibri" panose="020F0502020204030204" pitchFamily="34" charset="0"/>
                <a:ea typeface="Calibri" panose="020F0502020204030204" pitchFamily="34" charset="0"/>
                <a:cs typeface="Aptos" panose="020B0004020202020204" pitchFamily="34" charset="0"/>
              </a:rPr>
              <a:t>3. Perform</a:t>
            </a:r>
            <a:r>
              <a:rPr lang="en-GB" sz="1800">
                <a:effectLst/>
                <a:latin typeface="Calibri" panose="020F0502020204030204" pitchFamily="34" charset="0"/>
                <a:ea typeface="Calibri" panose="020F0502020204030204" pitchFamily="34" charset="0"/>
                <a:cs typeface="Aptos" panose="020B0004020202020204" pitchFamily="34" charset="0"/>
              </a:rPr>
              <a:t> the soundscapes to each other again and focus solely on kind comments. Encourage students to comment on the role of the director as well as the music.</a:t>
            </a:r>
            <a:endParaRPr lang="en-GB" sz="1800">
              <a:effectLst/>
              <a:latin typeface="Aptos" panose="020B0004020202020204" pitchFamily="34" charset="0"/>
              <a:ea typeface="Aptos" panose="020B0004020202020204" pitchFamily="34" charset="0"/>
              <a:cs typeface="Aptos" panose="020B0004020202020204" pitchFamily="34" charset="0"/>
            </a:endParaRPr>
          </a:p>
          <a:p>
            <a:pPr marL="0" lvl="0" indent="0">
              <a:lnSpc>
                <a:spcPct val="115000"/>
              </a:lnSpc>
              <a:spcAft>
                <a:spcPts val="800"/>
              </a:spcAft>
              <a:buFont typeface="+mj-lt"/>
              <a:buNone/>
              <a:tabLst>
                <a:tab pos="1711960" algn="l"/>
              </a:tabLst>
            </a:pPr>
            <a:endParaRPr lang="en-GB"/>
          </a:p>
          <a:p>
            <a:pPr>
              <a:lnSpc>
                <a:spcPct val="115000"/>
              </a:lnSpc>
              <a:spcAft>
                <a:spcPts val="800"/>
              </a:spcAft>
            </a:pPr>
            <a:r>
              <a:rPr lang="en-GB" sz="1800" b="1">
                <a:effectLst/>
                <a:latin typeface="Calibri" panose="020F0502020204030204" pitchFamily="34" charset="0"/>
                <a:ea typeface="Calibri" panose="020F0502020204030204" pitchFamily="34" charset="0"/>
                <a:cs typeface="Aptos" panose="020B0004020202020204" pitchFamily="34" charset="0"/>
              </a:rPr>
              <a:t>4. Spend a short time recapping</a:t>
            </a:r>
            <a:r>
              <a:rPr lang="en-GB" sz="1800">
                <a:effectLst/>
                <a:latin typeface="Calibri" panose="020F0502020204030204" pitchFamily="34" charset="0"/>
                <a:ea typeface="Calibri" panose="020F0502020204030204" pitchFamily="34" charset="0"/>
                <a:cs typeface="Aptos" panose="020B0004020202020204" pitchFamily="34" charset="0"/>
              </a:rPr>
              <a:t> and developing the poem accompaniments, with groups working on the feedback they received in the previous lesson and giving more students an opportunity to have their poems read aloud.</a:t>
            </a:r>
            <a:endParaRPr lang="en-GB" sz="1800">
              <a:effectLst/>
              <a:latin typeface="Aptos" panose="020B0004020202020204" pitchFamily="34" charset="0"/>
              <a:ea typeface="Aptos" panose="020B0004020202020204" pitchFamily="34" charset="0"/>
              <a:cs typeface="Aptos" panose="020B0004020202020204" pitchFamily="34" charset="0"/>
            </a:endParaRPr>
          </a:p>
          <a:p>
            <a:pPr>
              <a:lnSpc>
                <a:spcPct val="115000"/>
              </a:lnSpc>
              <a:spcAft>
                <a:spcPts val="800"/>
              </a:spcAft>
            </a:pPr>
            <a:endParaRPr lang="en-GB" sz="1800" b="1">
              <a:effectLst/>
              <a:latin typeface="Calibri" panose="020F0502020204030204" pitchFamily="34" charset="0"/>
              <a:ea typeface="Calibri" panose="020F0502020204030204" pitchFamily="34" charset="0"/>
              <a:cs typeface="Aptos" panose="020B0004020202020204" pitchFamily="34" charset="0"/>
            </a:endParaRPr>
          </a:p>
          <a:p>
            <a:pPr>
              <a:lnSpc>
                <a:spcPct val="115000"/>
              </a:lnSpc>
              <a:spcAft>
                <a:spcPts val="800"/>
              </a:spcAft>
            </a:pPr>
            <a:r>
              <a:rPr lang="en-GB" sz="1800" b="1">
                <a:effectLst/>
                <a:latin typeface="Calibri" panose="020F0502020204030204" pitchFamily="34" charset="0"/>
                <a:ea typeface="Calibri" panose="020F0502020204030204" pitchFamily="34" charset="0"/>
                <a:cs typeface="Aptos" panose="020B0004020202020204" pitchFamily="34" charset="0"/>
              </a:rPr>
              <a:t>5. Perform</a:t>
            </a:r>
            <a:r>
              <a:rPr lang="en-GB" sz="1800">
                <a:effectLst/>
                <a:latin typeface="Calibri" panose="020F0502020204030204" pitchFamily="34" charset="0"/>
                <a:ea typeface="Calibri" panose="020F0502020204030204" pitchFamily="34" charset="0"/>
                <a:cs typeface="Aptos" panose="020B0004020202020204" pitchFamily="34" charset="0"/>
              </a:rPr>
              <a:t> the accompanied poems to each other again and focus solely on kind comments. Encourage students to comment on the spoken words as well as the music.</a:t>
            </a:r>
            <a:endParaRPr lang="en-GB" sz="1800">
              <a:effectLst/>
              <a:latin typeface="Aptos" panose="020B0004020202020204" pitchFamily="34" charset="0"/>
              <a:ea typeface="Aptos" panose="020B0004020202020204" pitchFamily="34" charset="0"/>
              <a:cs typeface="Aptos" panose="020B00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27</a:t>
            </a:fld>
            <a:endParaRPr lang="en-GB"/>
          </a:p>
        </p:txBody>
      </p:sp>
    </p:spTree>
    <p:extLst>
      <p:ext uri="{BB962C8B-B14F-4D97-AF65-F5344CB8AC3E}">
        <p14:creationId xmlns:p14="http://schemas.microsoft.com/office/powerpoint/2010/main" val="562758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b="1">
                <a:effectLst/>
                <a:latin typeface="Calibri" panose="020F0502020204030204" pitchFamily="34" charset="0"/>
                <a:ea typeface="Calibri" panose="020F0502020204030204" pitchFamily="34" charset="0"/>
                <a:cs typeface="Aptos" panose="020B0004020202020204" pitchFamily="34" charset="0"/>
              </a:rPr>
              <a:t>6. </a:t>
            </a:r>
            <a:r>
              <a:rPr lang="en-GB" sz="1800" b="1">
                <a:effectLst/>
                <a:highlight>
                  <a:srgbClr val="FFFF00"/>
                </a:highlight>
                <a:latin typeface="Calibri" panose="020F0502020204030204" pitchFamily="34" charset="0"/>
                <a:ea typeface="Calibri" panose="020F0502020204030204" pitchFamily="34" charset="0"/>
                <a:cs typeface="Aptos" panose="020B0004020202020204" pitchFamily="34" charset="0"/>
              </a:rPr>
              <a:t>Listen</a:t>
            </a:r>
            <a:r>
              <a:rPr lang="en-GB" sz="1800">
                <a:effectLst/>
                <a:highlight>
                  <a:srgbClr val="FFFF00"/>
                </a:highlight>
                <a:latin typeface="Calibri" panose="020F0502020204030204" pitchFamily="34" charset="0"/>
                <a:ea typeface="Calibri" panose="020F0502020204030204" pitchFamily="34" charset="0"/>
                <a:cs typeface="Aptos" panose="020B0004020202020204" pitchFamily="34" charset="0"/>
              </a:rPr>
              <a:t> to “the colour of all things constant”</a:t>
            </a:r>
            <a:r>
              <a:rPr lang="en-GB" sz="1800">
                <a:effectLst/>
                <a:latin typeface="Calibri" panose="020F0502020204030204" pitchFamily="34" charset="0"/>
                <a:ea typeface="Calibri" panose="020F0502020204030204" pitchFamily="34" charset="0"/>
                <a:cs typeface="Aptos" panose="020B0004020202020204" pitchFamily="34" charset="0"/>
              </a:rPr>
              <a:t> one more time and see if students can further improve on their discussions about the music, using appropriate vocabulary to describe instruments, pitch, texture, and dynamics.</a:t>
            </a:r>
            <a:endParaRPr lang="en-GB" sz="1800">
              <a:effectLst/>
              <a:latin typeface="Aptos" panose="020B0004020202020204" pitchFamily="34" charset="0"/>
              <a:ea typeface="Aptos" panose="020B0004020202020204" pitchFamily="34" charset="0"/>
              <a:cs typeface="Aptos" panose="020B00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28</a:t>
            </a:fld>
            <a:endParaRPr lang="en-GB"/>
          </a:p>
        </p:txBody>
      </p:sp>
    </p:spTree>
    <p:extLst>
      <p:ext uri="{BB962C8B-B14F-4D97-AF65-F5344CB8AC3E}">
        <p14:creationId xmlns:p14="http://schemas.microsoft.com/office/powerpoint/2010/main" val="1854917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b="1">
                <a:effectLst/>
                <a:latin typeface="Calibri" panose="020F0502020204030204" pitchFamily="34" charset="0"/>
                <a:ea typeface="Calibri" panose="020F0502020204030204" pitchFamily="34" charset="0"/>
                <a:cs typeface="Aptos" panose="020B0004020202020204" pitchFamily="34" charset="0"/>
              </a:rPr>
              <a:t>7. Watch the interview with Cassie Kinoshi </a:t>
            </a:r>
            <a:r>
              <a:rPr lang="en-GB" sz="1800">
                <a:effectLst/>
                <a:latin typeface="Calibri" panose="020F0502020204030204" pitchFamily="34" charset="0"/>
                <a:ea typeface="Calibri" panose="020F0502020204030204" pitchFamily="34" charset="0"/>
                <a:cs typeface="Aptos" panose="020B0004020202020204" pitchFamily="34" charset="0"/>
              </a:rPr>
              <a:t>one more time, and reflect on what it means to be a composer. As this piece has been written especially for this project, you might even decide to make a thank you card for Cassie that could go on display at your school! </a:t>
            </a:r>
          </a:p>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endParaRPr lang="en-GB" sz="1800">
              <a:effectLst/>
              <a:latin typeface="Calibri" panose="020F050202020403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endParaRPr lang="en-GB" sz="1800">
              <a:effectLst/>
              <a:latin typeface="Aptos" panose="020B0004020202020204" pitchFamily="34" charset="0"/>
              <a:ea typeface="Aptos" panose="020B0004020202020204" pitchFamily="34" charset="0"/>
              <a:cs typeface="Aptos" panose="020B00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29</a:t>
            </a:fld>
            <a:endParaRPr lang="en-GB"/>
          </a:p>
        </p:txBody>
      </p:sp>
    </p:spTree>
    <p:extLst>
      <p:ext uri="{BB962C8B-B14F-4D97-AF65-F5344CB8AC3E}">
        <p14:creationId xmlns:p14="http://schemas.microsoft.com/office/powerpoint/2010/main" val="562751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30</a:t>
            </a:fld>
            <a:endParaRPr lang="en-GB"/>
          </a:p>
        </p:txBody>
      </p:sp>
    </p:spTree>
    <p:extLst>
      <p:ext uri="{BB962C8B-B14F-4D97-AF65-F5344CB8AC3E}">
        <p14:creationId xmlns:p14="http://schemas.microsoft.com/office/powerpoint/2010/main" val="353706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4F9D16-E4FA-406D-80A7-DADF56214360}" type="slidenum">
              <a:rPr lang="en-GB" smtClean="0"/>
              <a:t>8</a:t>
            </a:fld>
            <a:endParaRPr lang="en-GB"/>
          </a:p>
        </p:txBody>
      </p:sp>
    </p:spTree>
    <p:extLst>
      <p:ext uri="{BB962C8B-B14F-4D97-AF65-F5344CB8AC3E}">
        <p14:creationId xmlns:p14="http://schemas.microsoft.com/office/powerpoint/2010/main" val="2269504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mj-lt"/>
              <a:buAutoNum type="arabicPeriod"/>
              <a:tabLst>
                <a:tab pos="1711960" algn="l"/>
              </a:tabLst>
            </a:pPr>
            <a:r>
              <a:rPr lang="en-GB" sz="1200" b="1">
                <a:solidFill>
                  <a:srgbClr val="000000"/>
                </a:solidFill>
                <a:effectLst/>
                <a:latin typeface="Calibri" panose="020F0502020204030204" pitchFamily="34" charset="0"/>
                <a:ea typeface="Calibri" panose="020F0502020204030204" pitchFamily="34" charset="0"/>
                <a:cs typeface="Aptos" panose="020B0004020202020204" pitchFamily="34" charset="0"/>
              </a:rPr>
              <a:t>Prepare your class</a:t>
            </a:r>
            <a:endParaRPr lang="en-GB" sz="1200" b="1">
              <a:solidFill>
                <a:schemeClr val="tx1"/>
              </a:solidFill>
              <a:effectLst/>
              <a:latin typeface="Aptos" panose="020B0004020202020204" pitchFamily="34" charset="0"/>
              <a:ea typeface="Calibri" panose="020F0502020204030204" pitchFamily="34" charset="0"/>
              <a:cs typeface="Aptos" panose="020B0004020202020204" pitchFamily="34" charset="0"/>
            </a:endParaRPr>
          </a:p>
          <a:p>
            <a:pPr marL="342900" lvl="0" indent="-342900">
              <a:lnSpc>
                <a:spcPct val="115000"/>
              </a:lnSpc>
              <a:spcAft>
                <a:spcPts val="800"/>
              </a:spcAft>
              <a:buFont typeface="+mj-lt"/>
              <a:buAutoNum type="arabicPeriod"/>
              <a:tabLst>
                <a:tab pos="1711960" algn="l"/>
              </a:tabLst>
            </a:pPr>
            <a:endParaRPr lang="en-GB" sz="1200" b="1">
              <a:solidFill>
                <a:schemeClr val="tx1"/>
              </a:solidFill>
              <a:effectLst/>
              <a:latin typeface="Aptos" panose="020B0004020202020204" pitchFamily="34" charset="0"/>
              <a:ea typeface="Calibri" panose="020F0502020204030204" pitchFamily="34" charset="0"/>
              <a:cs typeface="Aptos" panose="020B0004020202020204" pitchFamily="34" charset="0"/>
            </a:endParaRPr>
          </a:p>
          <a:p>
            <a:pPr marL="0" lvl="0" indent="0">
              <a:lnSpc>
                <a:spcPct val="115000"/>
              </a:lnSpc>
              <a:spcAft>
                <a:spcPts val="800"/>
              </a:spcAft>
              <a:buFont typeface="+mj-lt"/>
              <a:buNone/>
              <a:tabLst>
                <a:tab pos="1711960" algn="l"/>
              </a:tabLst>
            </a:pPr>
            <a:r>
              <a:rPr lang="en-GB" sz="1200">
                <a:solidFill>
                  <a:srgbClr val="000000"/>
                </a:solidFill>
                <a:effectLst/>
                <a:latin typeface="Calibri" panose="020F0502020204030204" pitchFamily="34" charset="0"/>
                <a:ea typeface="Calibri" panose="020F0502020204030204" pitchFamily="34" charset="0"/>
                <a:cs typeface="Aptos" panose="020B0004020202020204" pitchFamily="34" charset="0"/>
              </a:rPr>
              <a:t>Explain to the class that you are going to begin a music project focusing on a brand new piece of music by Cassie Kinoshi, a British composer who has written this piece of music especially for this exciting project! The piece is called “the colour of all things constant”. The piece uses an orchestra and a choir, and has words written by Belinda </a:t>
            </a:r>
            <a:r>
              <a:rPr lang="en-GB" sz="1200" err="1">
                <a:solidFill>
                  <a:srgbClr val="000000"/>
                </a:solidFill>
                <a:effectLst/>
                <a:latin typeface="Calibri" panose="020F0502020204030204" pitchFamily="34" charset="0"/>
                <a:ea typeface="Calibri" panose="020F0502020204030204" pitchFamily="34" charset="0"/>
                <a:cs typeface="Aptos" panose="020B0004020202020204" pitchFamily="34" charset="0"/>
              </a:rPr>
              <a:t>Zhawi</a:t>
            </a:r>
            <a:r>
              <a:rPr lang="en-GB" sz="1200">
                <a:solidFill>
                  <a:srgbClr val="000000"/>
                </a:solidFill>
                <a:effectLst/>
                <a:latin typeface="Calibri" panose="020F0502020204030204" pitchFamily="34" charset="0"/>
                <a:ea typeface="Calibri" panose="020F0502020204030204" pitchFamily="34" charset="0"/>
                <a:cs typeface="Aptos" panose="020B0004020202020204" pitchFamily="34" charset="0"/>
              </a:rPr>
              <a:t>. The poem is called Kindness. Let’s read and explore the poem. </a:t>
            </a:r>
          </a:p>
          <a:p>
            <a:pPr marL="0" lvl="0" indent="0">
              <a:lnSpc>
                <a:spcPct val="115000"/>
              </a:lnSpc>
              <a:spcAft>
                <a:spcPts val="800"/>
              </a:spcAft>
              <a:buFont typeface="+mj-lt"/>
              <a:buNone/>
              <a:tabLst>
                <a:tab pos="1711960" algn="l"/>
              </a:tabLst>
            </a:pPr>
            <a:endParaRPr lang="en-GB" sz="1200">
              <a:solidFill>
                <a:srgbClr val="000000"/>
              </a:solidFill>
              <a:effectLst/>
              <a:latin typeface="Calibri" panose="020F0502020204030204" pitchFamily="34" charset="0"/>
              <a:ea typeface="Calibri" panose="020F0502020204030204" pitchFamily="34" charset="0"/>
              <a:cs typeface="Aptos" panose="020B0004020202020204" pitchFamily="34" charset="0"/>
            </a:endParaRPr>
          </a:p>
          <a:p>
            <a:pPr marL="0" lvl="0" indent="0">
              <a:lnSpc>
                <a:spcPct val="115000"/>
              </a:lnSpc>
              <a:spcAft>
                <a:spcPts val="800"/>
              </a:spcAft>
              <a:buFont typeface="+mj-lt"/>
              <a:buNone/>
              <a:tabLst>
                <a:tab pos="1711960" algn="l"/>
              </a:tabLst>
            </a:pPr>
            <a:r>
              <a:rPr lang="en-GB" sz="1800">
                <a:solidFill>
                  <a:srgbClr val="000000"/>
                </a:solidFill>
                <a:effectLst/>
                <a:latin typeface="Calibri" panose="020F0502020204030204" pitchFamily="34" charset="0"/>
                <a:ea typeface="Calibri" panose="020F0502020204030204" pitchFamily="34" charset="0"/>
                <a:cs typeface="Aptos" panose="020B0004020202020204" pitchFamily="34" charset="0"/>
              </a:rPr>
              <a:t>There are two important themes in this poem. One is kindness, and the other is about nature. Can you find any words in the poem that are related to kindness? Can you find any words in the poem that are related to nature? </a:t>
            </a:r>
          </a:p>
          <a:p>
            <a:pPr marL="0" lvl="0" indent="0">
              <a:lnSpc>
                <a:spcPct val="115000"/>
              </a:lnSpc>
              <a:spcAft>
                <a:spcPts val="800"/>
              </a:spcAft>
              <a:buFont typeface="+mj-lt"/>
              <a:buNone/>
              <a:tabLst>
                <a:tab pos="1711960" algn="l"/>
              </a:tabLst>
            </a:pPr>
            <a:endParaRPr lang="en-GB" sz="1800">
              <a:solidFill>
                <a:srgbClr val="000000"/>
              </a:solidFill>
              <a:effectLst/>
              <a:latin typeface="Calibri" panose="020F0502020204030204" pitchFamily="34" charset="0"/>
              <a:ea typeface="Calibri" panose="020F0502020204030204" pitchFamily="34" charset="0"/>
              <a:cs typeface="Aptos" panose="020B0004020202020204" pitchFamily="34" charset="0"/>
            </a:endParaRPr>
          </a:p>
          <a:p>
            <a:pPr marL="0" lvl="0" indent="0">
              <a:lnSpc>
                <a:spcPct val="115000"/>
              </a:lnSpc>
              <a:spcAft>
                <a:spcPts val="800"/>
              </a:spcAft>
              <a:buFont typeface="+mj-lt"/>
              <a:buNone/>
              <a:tabLst>
                <a:tab pos="1711960" algn="l"/>
              </a:tabLst>
            </a:pPr>
            <a:r>
              <a:rPr lang="en-GB" sz="1800">
                <a:solidFill>
                  <a:srgbClr val="000000"/>
                </a:solidFill>
                <a:effectLst/>
                <a:latin typeface="Calibri" panose="020F0502020204030204" pitchFamily="34" charset="0"/>
                <a:ea typeface="Calibri" panose="020F0502020204030204" pitchFamily="34" charset="0"/>
                <a:cs typeface="Aptos" panose="020B0004020202020204" pitchFamily="34" charset="0"/>
              </a:rPr>
              <a:t>Can you make any connections between kindness and nature?</a:t>
            </a:r>
            <a:endParaRPr lang="en-GB" sz="1800">
              <a:effectLst/>
              <a:latin typeface="Aptos" panose="020B0004020202020204" pitchFamily="34" charset="0"/>
              <a:ea typeface="Aptos" panose="020B0004020202020204" pitchFamily="34" charset="0"/>
              <a:cs typeface="Aptos" panose="020B0004020202020204" pitchFamily="34" charset="0"/>
            </a:endParaRPr>
          </a:p>
          <a:p>
            <a:pPr marL="0" lvl="0" indent="0">
              <a:lnSpc>
                <a:spcPct val="115000"/>
              </a:lnSpc>
              <a:spcAft>
                <a:spcPts val="800"/>
              </a:spcAft>
              <a:buFont typeface="+mj-lt"/>
              <a:buNone/>
              <a:tabLst>
                <a:tab pos="1711960" algn="l"/>
              </a:tabLst>
            </a:pPr>
            <a:endParaRPr lang="en-GB" sz="1200">
              <a:effectLst/>
              <a:latin typeface="Aptos" panose="020B0004020202020204" pitchFamily="34" charset="0"/>
              <a:ea typeface="Aptos" panose="020B0004020202020204" pitchFamily="34" charset="0"/>
              <a:cs typeface="Aptos" panose="020B00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9</a:t>
            </a:fld>
            <a:endParaRPr lang="en-GB"/>
          </a:p>
        </p:txBody>
      </p:sp>
    </p:spTree>
    <p:extLst>
      <p:ext uri="{BB962C8B-B14F-4D97-AF65-F5344CB8AC3E}">
        <p14:creationId xmlns:p14="http://schemas.microsoft.com/office/powerpoint/2010/main" val="1846295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15000"/>
              </a:lnSpc>
              <a:spcAft>
                <a:spcPts val="800"/>
              </a:spcAft>
              <a:tabLst>
                <a:tab pos="1711960" algn="l"/>
              </a:tabLst>
            </a:pPr>
            <a:r>
              <a:rPr lang="en-GB" sz="1200">
                <a:solidFill>
                  <a:srgbClr val="000000"/>
                </a:solidFill>
                <a:effectLst/>
                <a:latin typeface="Calibri" panose="020F0502020204030204" pitchFamily="34" charset="0"/>
                <a:ea typeface="Calibri" panose="020F0502020204030204" pitchFamily="34" charset="0"/>
                <a:cs typeface="Aptos" panose="020B0004020202020204" pitchFamily="34" charset="0"/>
              </a:rPr>
              <a:t>Watch the film and as a class, have a discussion about it – see next slide for questions for the class.</a:t>
            </a:r>
          </a:p>
          <a:p>
            <a:pPr marL="457200">
              <a:lnSpc>
                <a:spcPct val="115000"/>
              </a:lnSpc>
              <a:spcAft>
                <a:spcPts val="800"/>
              </a:spcAft>
              <a:tabLst>
                <a:tab pos="1711960" algn="l"/>
              </a:tabLst>
            </a:pPr>
            <a:endParaRPr lang="en-GB" sz="1200" b="1">
              <a:solidFill>
                <a:srgbClr val="000000"/>
              </a:solidFill>
              <a:effectLst/>
              <a:latin typeface="Calibri" panose="020F0502020204030204" pitchFamily="34" charset="0"/>
              <a:ea typeface="Calibri" panose="020F0502020204030204" pitchFamily="34" charset="0"/>
              <a:cs typeface="Aptos" panose="020B0004020202020204" pitchFamily="34" charset="0"/>
            </a:endParaRP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10</a:t>
            </a:fld>
            <a:endParaRPr lang="en-GB"/>
          </a:p>
        </p:txBody>
      </p:sp>
    </p:spTree>
    <p:extLst>
      <p:ext uri="{BB962C8B-B14F-4D97-AF65-F5344CB8AC3E}">
        <p14:creationId xmlns:p14="http://schemas.microsoft.com/office/powerpoint/2010/main" val="465230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15000"/>
              </a:lnSpc>
              <a:spcAft>
                <a:spcPts val="800"/>
              </a:spcAft>
              <a:tabLst>
                <a:tab pos="1711960" algn="l"/>
              </a:tabLst>
            </a:pPr>
            <a:br>
              <a:rPr lang="en-GB" sz="1200">
                <a:solidFill>
                  <a:srgbClr val="000000"/>
                </a:solidFill>
                <a:effectLst/>
                <a:latin typeface="Calibri" panose="020F0502020204030204" pitchFamily="34" charset="0"/>
                <a:ea typeface="Calibri" panose="020F0502020204030204" pitchFamily="34" charset="0"/>
                <a:cs typeface="Aptos" panose="020B0004020202020204" pitchFamily="34" charset="0"/>
              </a:rPr>
            </a:b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11</a:t>
            </a:fld>
            <a:endParaRPr lang="en-GB"/>
          </a:p>
        </p:txBody>
      </p:sp>
    </p:spTree>
    <p:extLst>
      <p:ext uri="{BB962C8B-B14F-4D97-AF65-F5344CB8AC3E}">
        <p14:creationId xmlns:p14="http://schemas.microsoft.com/office/powerpoint/2010/main" val="23551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tabLst>
                <a:tab pos="1711960" algn="l"/>
              </a:tabLst>
            </a:pPr>
            <a:r>
              <a:rPr lang="en-GB" sz="1200" b="1">
                <a:solidFill>
                  <a:srgbClr val="000000"/>
                </a:solidFill>
                <a:effectLst/>
                <a:latin typeface="Calibri" panose="020F0502020204030204" pitchFamily="34" charset="0"/>
                <a:ea typeface="Calibri" panose="020F0502020204030204" pitchFamily="34" charset="0"/>
                <a:cs typeface="Aptos" panose="020B0004020202020204" pitchFamily="34" charset="0"/>
              </a:rPr>
              <a:t>2. Explain </a:t>
            </a:r>
            <a:r>
              <a:rPr lang="en-GB" sz="1200">
                <a:solidFill>
                  <a:srgbClr val="000000"/>
                </a:solidFill>
                <a:effectLst/>
                <a:latin typeface="Calibri" panose="020F0502020204030204" pitchFamily="34" charset="0"/>
                <a:ea typeface="Calibri" panose="020F0502020204030204" pitchFamily="34" charset="0"/>
                <a:cs typeface="Aptos" panose="020B0004020202020204" pitchFamily="34" charset="0"/>
              </a:rPr>
              <a:t>that you are going to listen to the music, and see if you can find connections between sound, colour, and texture (density). This activity can be done in different ways. Start by listening to small sections of the music, and practise describing how the music feels:</a:t>
            </a:r>
            <a:endParaRPr lang="en-GB" sz="1200">
              <a:effectLst/>
              <a:latin typeface="Aptos" panose="020B0004020202020204" pitchFamily="34" charset="0"/>
              <a:ea typeface="Aptos" panose="020B0004020202020204" pitchFamily="34" charset="0"/>
              <a:cs typeface="Aptos" panose="020B0004020202020204" pitchFamily="34" charset="0"/>
            </a:endParaRPr>
          </a:p>
          <a:p>
            <a:pPr marL="457200">
              <a:lnSpc>
                <a:spcPct val="115000"/>
              </a:lnSpc>
              <a:spcAft>
                <a:spcPts val="800"/>
              </a:spcAft>
              <a:tabLst>
                <a:tab pos="1711960" algn="l"/>
              </a:tabLst>
            </a:pPr>
            <a:r>
              <a:rPr lang="en-GB" sz="1200" b="1">
                <a:solidFill>
                  <a:srgbClr val="000000"/>
                </a:solidFill>
                <a:effectLst/>
                <a:latin typeface="Calibri" panose="020F0502020204030204" pitchFamily="34" charset="0"/>
                <a:ea typeface="Calibri" panose="020F0502020204030204" pitchFamily="34" charset="0"/>
                <a:cs typeface="Aptos" panose="020B0004020202020204" pitchFamily="34" charset="0"/>
              </a:rPr>
              <a:t> </a:t>
            </a:r>
            <a:endParaRPr lang="en-GB" sz="1200">
              <a:effectLst/>
              <a:latin typeface="Aptos" panose="020B0004020202020204" pitchFamily="34" charset="0"/>
              <a:ea typeface="Aptos" panose="020B0004020202020204" pitchFamily="34" charset="0"/>
              <a:cs typeface="Aptos" panose="020B0004020202020204" pitchFamily="34" charset="0"/>
            </a:endParaRPr>
          </a:p>
          <a:p>
            <a:pPr marL="457200">
              <a:lnSpc>
                <a:spcPct val="115000"/>
              </a:lnSpc>
              <a:spcAft>
                <a:spcPts val="800"/>
              </a:spcAft>
              <a:tabLst>
                <a:tab pos="1711960" algn="l"/>
              </a:tabLst>
            </a:pPr>
            <a:r>
              <a:rPr lang="en-GB" sz="1200" b="1">
                <a:solidFill>
                  <a:srgbClr val="000000"/>
                </a:solidFill>
                <a:effectLst/>
                <a:latin typeface="Calibri" panose="020F0502020204030204" pitchFamily="34" charset="0"/>
                <a:ea typeface="Calibri" panose="020F0502020204030204" pitchFamily="34" charset="0"/>
                <a:cs typeface="Aptos" panose="020B0004020202020204" pitchFamily="34" charset="0"/>
              </a:rPr>
              <a:t>Question prompts:</a:t>
            </a:r>
            <a:endParaRPr lang="en-GB" sz="1200">
              <a:effectLst/>
              <a:latin typeface="Aptos" panose="020B0004020202020204" pitchFamily="34" charset="0"/>
              <a:ea typeface="Aptos" panose="020B0004020202020204" pitchFamily="34" charset="0"/>
              <a:cs typeface="Aptos" panose="020B0004020202020204" pitchFamily="34" charset="0"/>
            </a:endParaRPr>
          </a:p>
          <a:p>
            <a:pPr marL="457200">
              <a:lnSpc>
                <a:spcPct val="115000"/>
              </a:lnSpc>
              <a:spcAft>
                <a:spcPts val="800"/>
              </a:spcAft>
              <a:tabLst>
                <a:tab pos="1711960" algn="l"/>
              </a:tabLst>
            </a:pPr>
            <a:r>
              <a:rPr lang="en-GB" sz="1200" b="1">
                <a:solidFill>
                  <a:srgbClr val="000000"/>
                </a:solidFill>
                <a:effectLst/>
                <a:latin typeface="Calibri" panose="020F0502020204030204" pitchFamily="34" charset="0"/>
                <a:ea typeface="Calibri" panose="020F0502020204030204" pitchFamily="34" charset="0"/>
                <a:cs typeface="Aptos" panose="020B0004020202020204" pitchFamily="34" charset="0"/>
              </a:rPr>
              <a:t> </a:t>
            </a:r>
            <a:endParaRPr lang="en-GB" sz="1200">
              <a:effectLst/>
              <a:latin typeface="Aptos" panose="020B0004020202020204" pitchFamily="34" charset="0"/>
              <a:ea typeface="Aptos" panose="020B0004020202020204" pitchFamily="34" charset="0"/>
              <a:cs typeface="Aptos" panose="020B0004020202020204" pitchFamily="34" charset="0"/>
            </a:endParaRPr>
          </a:p>
          <a:p>
            <a:pPr marL="742950" lvl="1" indent="-285750">
              <a:lnSpc>
                <a:spcPct val="115000"/>
              </a:lnSpc>
              <a:spcAft>
                <a:spcPts val="800"/>
              </a:spcAft>
              <a:buFont typeface="+mj-lt"/>
              <a:buAutoNum type="alphaLcPeriod"/>
              <a:tabLst>
                <a:tab pos="1711960" algn="l"/>
              </a:tabLst>
            </a:pPr>
            <a:r>
              <a:rPr lang="en-GB" sz="1200">
                <a:solidFill>
                  <a:srgbClr val="000000"/>
                </a:solidFill>
                <a:effectLst/>
                <a:latin typeface="Calibri" panose="020F0502020204030204" pitchFamily="34" charset="0"/>
                <a:ea typeface="Calibri" panose="020F0502020204030204" pitchFamily="34" charset="0"/>
                <a:cs typeface="Aptos" panose="020B0004020202020204" pitchFamily="34" charset="0"/>
              </a:rPr>
              <a:t>The music might feel bright when the </a:t>
            </a:r>
            <a:r>
              <a:rPr lang="en-GB" sz="1200" b="1">
                <a:solidFill>
                  <a:srgbClr val="000000"/>
                </a:solidFill>
                <a:effectLst/>
                <a:latin typeface="Calibri" panose="020F0502020204030204" pitchFamily="34" charset="0"/>
                <a:ea typeface="Calibri" panose="020F0502020204030204" pitchFamily="34" charset="0"/>
                <a:cs typeface="Aptos" panose="020B0004020202020204" pitchFamily="34" charset="0"/>
              </a:rPr>
              <a:t>pitch</a:t>
            </a:r>
            <a:r>
              <a:rPr lang="en-GB" sz="1200">
                <a:solidFill>
                  <a:srgbClr val="000000"/>
                </a:solidFill>
                <a:effectLst/>
                <a:latin typeface="Calibri" panose="020F0502020204030204" pitchFamily="34" charset="0"/>
                <a:ea typeface="Calibri" panose="020F0502020204030204" pitchFamily="34" charset="0"/>
                <a:cs typeface="Aptos" panose="020B0004020202020204" pitchFamily="34" charset="0"/>
              </a:rPr>
              <a:t> </a:t>
            </a:r>
            <a:r>
              <a:rPr lang="en-GB" sz="1200" b="1">
                <a:solidFill>
                  <a:srgbClr val="000000"/>
                </a:solidFill>
                <a:effectLst/>
                <a:latin typeface="Calibri" panose="020F0502020204030204" pitchFamily="34" charset="0"/>
                <a:ea typeface="Calibri" panose="020F0502020204030204" pitchFamily="34" charset="0"/>
                <a:cs typeface="Aptos" panose="020B0004020202020204" pitchFamily="34" charset="0"/>
              </a:rPr>
              <a:t>is high</a:t>
            </a:r>
            <a:r>
              <a:rPr lang="en-GB" sz="1200">
                <a:solidFill>
                  <a:srgbClr val="000000"/>
                </a:solidFill>
                <a:effectLst/>
                <a:latin typeface="Calibri" panose="020F0502020204030204" pitchFamily="34" charset="0"/>
                <a:ea typeface="Calibri" panose="020F0502020204030204" pitchFamily="34" charset="0"/>
                <a:cs typeface="Aptos" panose="020B0004020202020204" pitchFamily="34" charset="0"/>
              </a:rPr>
              <a:t>, or in a bright </a:t>
            </a:r>
            <a:r>
              <a:rPr lang="en-GB" sz="1200" b="1">
                <a:solidFill>
                  <a:srgbClr val="000000"/>
                </a:solidFill>
                <a:effectLst/>
                <a:latin typeface="Calibri" panose="020F0502020204030204" pitchFamily="34" charset="0"/>
                <a:ea typeface="Calibri" panose="020F0502020204030204" pitchFamily="34" charset="0"/>
                <a:cs typeface="Aptos" panose="020B0004020202020204" pitchFamily="34" charset="0"/>
              </a:rPr>
              <a:t>major key. </a:t>
            </a:r>
            <a:r>
              <a:rPr lang="en-GB" sz="1200">
                <a:solidFill>
                  <a:srgbClr val="000000"/>
                </a:solidFill>
                <a:effectLst/>
                <a:latin typeface="Calibri" panose="020F0502020204030204" pitchFamily="34" charset="0"/>
                <a:ea typeface="Calibri" panose="020F0502020204030204" pitchFamily="34" charset="0"/>
                <a:cs typeface="Aptos" panose="020B0004020202020204" pitchFamily="34" charset="0"/>
              </a:rPr>
              <a:t>The music might feel dark when the </a:t>
            </a:r>
            <a:r>
              <a:rPr lang="en-GB" sz="1200" b="1">
                <a:solidFill>
                  <a:srgbClr val="000000"/>
                </a:solidFill>
                <a:effectLst/>
                <a:latin typeface="Calibri" panose="020F0502020204030204" pitchFamily="34" charset="0"/>
                <a:ea typeface="Calibri" panose="020F0502020204030204" pitchFamily="34" charset="0"/>
                <a:cs typeface="Aptos" panose="020B0004020202020204" pitchFamily="34" charset="0"/>
              </a:rPr>
              <a:t>pitch is low</a:t>
            </a:r>
            <a:r>
              <a:rPr lang="en-GB" sz="1200">
                <a:solidFill>
                  <a:srgbClr val="000000"/>
                </a:solidFill>
                <a:effectLst/>
                <a:latin typeface="Calibri" panose="020F0502020204030204" pitchFamily="34" charset="0"/>
                <a:ea typeface="Calibri" panose="020F0502020204030204" pitchFamily="34" charset="0"/>
                <a:cs typeface="Aptos" panose="020B0004020202020204" pitchFamily="34" charset="0"/>
              </a:rPr>
              <a:t>, or when the music is in a darker </a:t>
            </a:r>
            <a:r>
              <a:rPr lang="en-GB" sz="1200" b="1">
                <a:solidFill>
                  <a:srgbClr val="000000"/>
                </a:solidFill>
                <a:effectLst/>
                <a:latin typeface="Calibri" panose="020F0502020204030204" pitchFamily="34" charset="0"/>
                <a:ea typeface="Calibri" panose="020F0502020204030204" pitchFamily="34" charset="0"/>
                <a:cs typeface="Aptos" panose="020B0004020202020204" pitchFamily="34" charset="0"/>
              </a:rPr>
              <a:t>minor key</a:t>
            </a:r>
            <a:r>
              <a:rPr lang="en-GB" sz="1200">
                <a:solidFill>
                  <a:srgbClr val="000000"/>
                </a:solidFill>
                <a:effectLst/>
                <a:latin typeface="Calibri" panose="020F0502020204030204" pitchFamily="34" charset="0"/>
                <a:ea typeface="Calibri" panose="020F0502020204030204" pitchFamily="34" charset="0"/>
                <a:cs typeface="Aptos" panose="020B0004020202020204" pitchFamily="34" charset="0"/>
              </a:rPr>
              <a:t>. Can you decide if the music feels bright, dark, or somewhere in between?</a:t>
            </a:r>
          </a:p>
          <a:p>
            <a:pPr marL="742950" lvl="1" indent="-285750">
              <a:lnSpc>
                <a:spcPct val="115000"/>
              </a:lnSpc>
              <a:spcAft>
                <a:spcPts val="800"/>
              </a:spcAft>
              <a:buFont typeface="+mj-lt"/>
              <a:buAutoNum type="alphaLcPeriod"/>
              <a:tabLst>
                <a:tab pos="1711960" algn="l"/>
              </a:tabLst>
            </a:pPr>
            <a:r>
              <a:rPr lang="en-GB" sz="1200">
                <a:solidFill>
                  <a:srgbClr val="000000"/>
                </a:solidFill>
                <a:effectLst/>
                <a:latin typeface="Calibri" panose="020F0502020204030204" pitchFamily="34" charset="0"/>
                <a:ea typeface="Calibri" panose="020F0502020204030204" pitchFamily="34" charset="0"/>
              </a:rPr>
              <a:t>The music might feel busy (you can use the vocabulary word </a:t>
            </a:r>
            <a:r>
              <a:rPr lang="en-GB" sz="1200" b="1">
                <a:solidFill>
                  <a:srgbClr val="000000"/>
                </a:solidFill>
                <a:effectLst/>
                <a:latin typeface="Calibri" panose="020F0502020204030204" pitchFamily="34" charset="0"/>
                <a:ea typeface="Calibri" panose="020F0502020204030204" pitchFamily="34" charset="0"/>
              </a:rPr>
              <a:t>texture </a:t>
            </a:r>
            <a:r>
              <a:rPr lang="en-GB" sz="1200">
                <a:solidFill>
                  <a:srgbClr val="000000"/>
                </a:solidFill>
                <a:effectLst/>
                <a:latin typeface="Calibri" panose="020F0502020204030204" pitchFamily="34" charset="0"/>
                <a:ea typeface="Calibri" panose="020F0502020204030204" pitchFamily="34" charset="0"/>
              </a:rPr>
              <a:t>– which describes how ‘thick’/dense, or ‘thin’/empty the sound is </a:t>
            </a:r>
            <a:r>
              <a:rPr lang="en-GB" sz="1200" err="1">
                <a:solidFill>
                  <a:srgbClr val="000000"/>
                </a:solidFill>
                <a:effectLst/>
                <a:latin typeface="Calibri" panose="020F0502020204030204" pitchFamily="34" charset="0"/>
                <a:ea typeface="Calibri" panose="020F0502020204030204" pitchFamily="34" charset="0"/>
              </a:rPr>
              <a:t>i.e</a:t>
            </a:r>
            <a:r>
              <a:rPr lang="en-GB" sz="1200">
                <a:solidFill>
                  <a:srgbClr val="000000"/>
                </a:solidFill>
                <a:effectLst/>
                <a:latin typeface="Calibri" panose="020F0502020204030204" pitchFamily="34" charset="0"/>
                <a:ea typeface="Calibri" panose="020F0502020204030204" pitchFamily="34" charset="0"/>
              </a:rPr>
              <a:t> how busy the sound is). Can you decide if the music sounds a) thick or thin, and b) feels busy, empty, or somewhere in between? </a:t>
            </a:r>
          </a:p>
          <a:p>
            <a:pPr marL="742950" lvl="1" indent="-285750">
              <a:lnSpc>
                <a:spcPct val="115000"/>
              </a:lnSpc>
              <a:spcAft>
                <a:spcPts val="800"/>
              </a:spcAft>
              <a:buFont typeface="+mj-lt"/>
              <a:buAutoNum type="alphaLcPeriod"/>
              <a:tabLst>
                <a:tab pos="1711960" algn="l"/>
              </a:tabLst>
            </a:pPr>
            <a:endParaRPr lang="en-GB" sz="1200">
              <a:solidFill>
                <a:srgbClr val="000000"/>
              </a:solidFill>
              <a:effectLst/>
              <a:latin typeface="Calibri" panose="020F0502020204030204" pitchFamily="34" charset="0"/>
              <a:ea typeface="Calibri" panose="020F0502020204030204" pitchFamily="34" charset="0"/>
            </a:endParaRPr>
          </a:p>
          <a:p>
            <a:pPr marL="0" lvl="0" indent="0">
              <a:lnSpc>
                <a:spcPct val="115000"/>
              </a:lnSpc>
              <a:buFont typeface="+mj-lt"/>
              <a:buNone/>
              <a:tabLst>
                <a:tab pos="1711960" algn="l"/>
              </a:tabLst>
            </a:pPr>
            <a:r>
              <a:rPr lang="en-GB" sz="1800" b="1">
                <a:effectLst/>
                <a:highlight>
                  <a:srgbClr val="FFFF00"/>
                </a:highlight>
                <a:latin typeface="Calibri" panose="020F0502020204030204" pitchFamily="34" charset="0"/>
                <a:ea typeface="Calibri" panose="020F0502020204030204" pitchFamily="34" charset="0"/>
                <a:cs typeface="Aptos" panose="020B0004020202020204" pitchFamily="34" charset="0"/>
              </a:rPr>
              <a:t>3. Now listen </a:t>
            </a:r>
            <a:r>
              <a:rPr lang="en-GB" sz="1800">
                <a:effectLst/>
                <a:highlight>
                  <a:srgbClr val="FFFF00"/>
                </a:highlight>
                <a:latin typeface="Calibri" panose="020F0502020204030204" pitchFamily="34" charset="0"/>
                <a:ea typeface="Calibri" panose="020F0502020204030204" pitchFamily="34" charset="0"/>
                <a:cs typeface="Aptos" panose="020B0004020202020204" pitchFamily="34" charset="0"/>
              </a:rPr>
              <a:t>to the complete piece of music</a:t>
            </a:r>
            <a:r>
              <a:rPr lang="en-GB" sz="1800">
                <a:effectLst/>
                <a:latin typeface="Calibri" panose="020F0502020204030204" pitchFamily="34" charset="0"/>
                <a:ea typeface="Calibri" panose="020F0502020204030204" pitchFamily="34" charset="0"/>
                <a:cs typeface="Aptos" panose="020B0004020202020204" pitchFamily="34" charset="0"/>
              </a:rPr>
              <a:t>, and show the brightness and texture (density) of the music by interacting with coloured objects in the room. This activity could be done in a number of different ways:</a:t>
            </a:r>
            <a:endParaRPr lang="en-GB" sz="1800">
              <a:effectLst/>
              <a:latin typeface="Aptos" panose="020B0004020202020204" pitchFamily="34" charset="0"/>
              <a:ea typeface="Aptos" panose="020B0004020202020204" pitchFamily="34" charset="0"/>
              <a:cs typeface="Aptos" panose="020B0004020202020204" pitchFamily="34" charset="0"/>
            </a:endParaRPr>
          </a:p>
          <a:p>
            <a:pPr marL="457200">
              <a:lnSpc>
                <a:spcPct val="115000"/>
              </a:lnSpc>
              <a:tabLst>
                <a:tab pos="1711960" algn="l"/>
              </a:tabLst>
            </a:pPr>
            <a:r>
              <a:rPr lang="en-GB" sz="1800">
                <a:effectLst/>
                <a:latin typeface="Calibri" panose="020F0502020204030204" pitchFamily="34" charset="0"/>
                <a:ea typeface="Calibri" panose="020F0502020204030204" pitchFamily="34" charset="0"/>
                <a:cs typeface="Aptos" panose="020B0004020202020204" pitchFamily="34" charset="0"/>
              </a:rPr>
              <a:t> </a:t>
            </a:r>
            <a:endParaRPr lang="en-GB" sz="180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15000"/>
              </a:lnSpc>
              <a:buFont typeface="+mj-lt"/>
              <a:buAutoNum type="alphaLcPeriod"/>
              <a:tabLst>
                <a:tab pos="1711960" algn="l"/>
              </a:tabLst>
            </a:pPr>
            <a:r>
              <a:rPr lang="en-GB" sz="1800">
                <a:solidFill>
                  <a:srgbClr val="000000"/>
                </a:solidFill>
                <a:effectLst/>
                <a:latin typeface="Calibri" panose="020F0502020204030204" pitchFamily="34" charset="0"/>
                <a:ea typeface="Calibri" panose="020F0502020204030204" pitchFamily="34" charset="0"/>
                <a:cs typeface="Aptos" panose="020B0004020202020204" pitchFamily="34" charset="0"/>
              </a:rPr>
              <a:t>Different coloured objects with different sizes, weights, and textures (paper / ribbons / balls / other objects) on tables or on the floor that the children can choose between to touch or hold in response to different parts of the music.</a:t>
            </a:r>
          </a:p>
          <a:p>
            <a:pPr marL="342900" lvl="0" indent="-342900">
              <a:lnSpc>
                <a:spcPct val="115000"/>
              </a:lnSpc>
              <a:buFont typeface="+mj-lt"/>
              <a:buAutoNum type="alphaLcPeriod"/>
              <a:tabLst>
                <a:tab pos="1711960" algn="l"/>
              </a:tabLst>
            </a:pPr>
            <a:r>
              <a:rPr lang="en-GB" sz="1800">
                <a:solidFill>
                  <a:srgbClr val="000000"/>
                </a:solidFill>
                <a:effectLst/>
                <a:latin typeface="Calibri" panose="020F0502020204030204" pitchFamily="34" charset="0"/>
                <a:ea typeface="Calibri" panose="020F0502020204030204" pitchFamily="34" charset="0"/>
                <a:cs typeface="Aptos" panose="020B0004020202020204" pitchFamily="34" charset="0"/>
              </a:rPr>
              <a:t>Differently coloured fabrics that the children can hold in response to different parts of the music, gathering more of the colour when the density feels stronger/texture feels ‘thicker’.</a:t>
            </a:r>
            <a:endParaRPr lang="en-GB" sz="1800">
              <a:effectLst/>
              <a:latin typeface="Aptos" panose="020B0004020202020204" pitchFamily="34" charset="0"/>
              <a:ea typeface="Aptos" panose="020B0004020202020204" pitchFamily="34" charset="0"/>
              <a:cs typeface="Aptos" panose="020B0004020202020204" pitchFamily="34" charset="0"/>
            </a:endParaRPr>
          </a:p>
          <a:p>
            <a:pPr marL="457200" lvl="1" indent="0">
              <a:lnSpc>
                <a:spcPct val="115000"/>
              </a:lnSpc>
              <a:spcAft>
                <a:spcPts val="800"/>
              </a:spcAft>
              <a:buFont typeface="+mj-lt"/>
              <a:buNone/>
              <a:tabLst>
                <a:tab pos="1711960" algn="l"/>
              </a:tabLst>
            </a:pPr>
            <a:endParaRPr lang="en-GB" sz="1200">
              <a:solidFill>
                <a:srgbClr val="000000"/>
              </a:solidFill>
              <a:effectLst/>
              <a:latin typeface="Calibri" panose="020F0502020204030204" pitchFamily="34" charset="0"/>
              <a:ea typeface="Calibri" panose="020F0502020204030204" pitchFamily="34" charset="0"/>
            </a:endParaRPr>
          </a:p>
          <a:p>
            <a:pPr marL="742950" lvl="1" indent="-285750">
              <a:lnSpc>
                <a:spcPct val="115000"/>
              </a:lnSpc>
              <a:spcAft>
                <a:spcPts val="800"/>
              </a:spcAft>
              <a:buFont typeface="+mj-lt"/>
              <a:buAutoNum type="alphaLcPeriod"/>
              <a:tabLst>
                <a:tab pos="1711960" algn="l"/>
              </a:tabLst>
            </a:pPr>
            <a:endParaRPr lang="en-GB" sz="1200">
              <a:solidFill>
                <a:srgbClr val="000000"/>
              </a:solidFill>
              <a:effectLst/>
              <a:latin typeface="Calibri" panose="020F0502020204030204" pitchFamily="34" charset="0"/>
            </a:endParaRPr>
          </a:p>
          <a:p>
            <a:pPr marL="457200" lvl="1"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12</a:t>
            </a:fld>
            <a:endParaRPr lang="en-GB"/>
          </a:p>
        </p:txBody>
      </p:sp>
    </p:spTree>
    <p:extLst>
      <p:ext uri="{BB962C8B-B14F-4D97-AF65-F5344CB8AC3E}">
        <p14:creationId xmlns:p14="http://schemas.microsoft.com/office/powerpoint/2010/main" val="3765520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b="1">
                <a:solidFill>
                  <a:srgbClr val="000000"/>
                </a:solidFill>
                <a:effectLst/>
                <a:latin typeface="Calibri" panose="020F0502020204030204" pitchFamily="34" charset="0"/>
                <a:ea typeface="Calibri" panose="020F0502020204030204" pitchFamily="34" charset="0"/>
                <a:cs typeface="Aptos" panose="020B0004020202020204" pitchFamily="34" charset="0"/>
              </a:rPr>
              <a:t>4. Move into a larger space, </a:t>
            </a:r>
            <a:r>
              <a:rPr lang="en-GB" sz="1800">
                <a:solidFill>
                  <a:srgbClr val="000000"/>
                </a:solidFill>
                <a:effectLst/>
                <a:latin typeface="Calibri" panose="020F0502020204030204" pitchFamily="34" charset="0"/>
                <a:ea typeface="Calibri" panose="020F0502020204030204" pitchFamily="34" charset="0"/>
                <a:cs typeface="Aptos" panose="020B0004020202020204" pitchFamily="34" charset="0"/>
              </a:rPr>
              <a:t>or clear space in the classroom. You are now going to listen to the music again, and see if you can find connections between sound, movement, and shape. Using juggling / dance scarves or ribbons as props, respond to the music with movement. </a:t>
            </a:r>
          </a:p>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endParaRPr lang="en-GB" sz="1800">
              <a:solidFill>
                <a:srgbClr val="000000"/>
              </a:solidFill>
              <a:effectLst/>
              <a:latin typeface="Calibri" panose="020F0502020204030204" pitchFamily="34" charset="0"/>
              <a:ea typeface="Calibri" panose="020F0502020204030204" pitchFamily="34" charset="0"/>
              <a:cs typeface="Aptos" panose="020B0004020202020204" pitchFamily="34" charset="0"/>
            </a:endParaRPr>
          </a:p>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a:solidFill>
                  <a:srgbClr val="000000"/>
                </a:solidFill>
                <a:effectLst/>
                <a:latin typeface="Calibri" panose="020F0502020204030204" pitchFamily="34" charset="0"/>
                <a:ea typeface="Calibri" panose="020F0502020204030204" pitchFamily="34" charset="0"/>
                <a:cs typeface="Aptos" panose="020B0004020202020204" pitchFamily="34" charset="0"/>
              </a:rPr>
              <a:t>Allow the children to move freely at first and then guide towards some ‘agreed’ movements. </a:t>
            </a: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13</a:t>
            </a:fld>
            <a:endParaRPr lang="en-GB"/>
          </a:p>
        </p:txBody>
      </p:sp>
    </p:spTree>
    <p:extLst>
      <p:ext uri="{BB962C8B-B14F-4D97-AF65-F5344CB8AC3E}">
        <p14:creationId xmlns:p14="http://schemas.microsoft.com/office/powerpoint/2010/main" val="3069666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200">
                <a:solidFill>
                  <a:srgbClr val="000000"/>
                </a:solidFill>
                <a:effectLst/>
                <a:latin typeface="Calibri" panose="020F0502020204030204" pitchFamily="34" charset="0"/>
                <a:ea typeface="Calibri" panose="020F0502020204030204" pitchFamily="34" charset="0"/>
                <a:cs typeface="Aptos" panose="020B0004020202020204" pitchFamily="34" charset="0"/>
              </a:rPr>
              <a:t>Here are some suggested movements in response to the brightness and texture of the music. Feel free for keep this on the board for students if they need creative prompts/support.</a:t>
            </a:r>
            <a:endParaRPr lang="en-GB" sz="120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a:effectLst/>
                <a:latin typeface="Aptos" panose="020B0004020202020204" pitchFamily="34" charset="0"/>
                <a:ea typeface="Aptos" panose="020B0004020202020204" pitchFamily="34" charset="0"/>
                <a:cs typeface="Aptos" panose="020B0004020202020204" pitchFamily="34" charset="0"/>
              </a:rPr>
              <a:t> </a:t>
            </a:r>
          </a:p>
          <a:p>
            <a:pPr marL="0" lvl="0" indent="0">
              <a:lnSpc>
                <a:spcPct val="115000"/>
              </a:lnSpc>
              <a:spcAft>
                <a:spcPts val="800"/>
              </a:spcAft>
              <a:buFont typeface="+mj-lt"/>
              <a:buNone/>
              <a:tabLst>
                <a:tab pos="1711960" algn="l"/>
              </a:tabLst>
            </a:pPr>
            <a:endParaRPr lang="en-GB"/>
          </a:p>
        </p:txBody>
      </p:sp>
      <p:sp>
        <p:nvSpPr>
          <p:cNvPr id="4" name="Slide Number Placeholder 3"/>
          <p:cNvSpPr>
            <a:spLocks noGrp="1"/>
          </p:cNvSpPr>
          <p:nvPr>
            <p:ph type="sldNum" sz="quarter" idx="5"/>
          </p:nvPr>
        </p:nvSpPr>
        <p:spPr/>
        <p:txBody>
          <a:bodyPr/>
          <a:lstStyle/>
          <a:p>
            <a:fld id="{F55C2D8F-F570-4028-B7BC-DA0FF4854CB2}" type="slidenum">
              <a:rPr lang="en-GB" smtClean="0"/>
              <a:t>14</a:t>
            </a:fld>
            <a:endParaRPr lang="en-GB"/>
          </a:p>
        </p:txBody>
      </p:sp>
    </p:spTree>
    <p:extLst>
      <p:ext uri="{BB962C8B-B14F-4D97-AF65-F5344CB8AC3E}">
        <p14:creationId xmlns:p14="http://schemas.microsoft.com/office/powerpoint/2010/main" val="129359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bbc.co.uk/teach/ten-pieces/articles/zxpvjfr"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bbc.co.uk/teach/ten-pieces/articles/zxpvjfr"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emf"/><Relationship Id="rId7" Type="http://schemas.openxmlformats.org/officeDocument/2006/relationships/image" Target="../media/image14.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2.emf"/><Relationship Id="rId9"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6.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bbc.co.uk/teach/ten-pieces/articles/zxpvjfr"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13" Type="http://schemas.openxmlformats.org/officeDocument/2006/relationships/image" Target="../media/image24.svg"/><Relationship Id="rId18" Type="http://schemas.openxmlformats.org/officeDocument/2006/relationships/image" Target="../media/image29.png"/><Relationship Id="rId26" Type="http://schemas.openxmlformats.org/officeDocument/2006/relationships/image" Target="../media/image37.png"/><Relationship Id="rId21" Type="http://schemas.openxmlformats.org/officeDocument/2006/relationships/image" Target="../media/image32.svg"/><Relationship Id="rId34" Type="http://schemas.openxmlformats.org/officeDocument/2006/relationships/image" Target="../media/image45.pn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5" Type="http://schemas.openxmlformats.org/officeDocument/2006/relationships/image" Target="../media/image36.svg"/><Relationship Id="rId33" Type="http://schemas.openxmlformats.org/officeDocument/2006/relationships/image" Target="../media/image44.svg"/><Relationship Id="rId2" Type="http://schemas.openxmlformats.org/officeDocument/2006/relationships/notesSlide" Target="../notesSlides/notesSlide13.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sv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svg"/><Relationship Id="rId5" Type="http://schemas.openxmlformats.org/officeDocument/2006/relationships/image" Target="../media/image4.png"/><Relationship Id="rId15" Type="http://schemas.openxmlformats.org/officeDocument/2006/relationships/image" Target="../media/image26.svg"/><Relationship Id="rId23" Type="http://schemas.openxmlformats.org/officeDocument/2006/relationships/image" Target="../media/image34.svg"/><Relationship Id="rId28" Type="http://schemas.openxmlformats.org/officeDocument/2006/relationships/image" Target="../media/image39.png"/><Relationship Id="rId36" Type="http://schemas.openxmlformats.org/officeDocument/2006/relationships/image" Target="../media/image47.png"/><Relationship Id="rId10" Type="http://schemas.openxmlformats.org/officeDocument/2006/relationships/image" Target="../media/image21.png"/><Relationship Id="rId19" Type="http://schemas.openxmlformats.org/officeDocument/2006/relationships/image" Target="../media/image30.svg"/><Relationship Id="rId31" Type="http://schemas.openxmlformats.org/officeDocument/2006/relationships/image" Target="../media/image42.svg"/><Relationship Id="rId4" Type="http://schemas.openxmlformats.org/officeDocument/2006/relationships/image" Target="../media/image2.emf"/><Relationship Id="rId9" Type="http://schemas.openxmlformats.org/officeDocument/2006/relationships/image" Target="../media/image20.sv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svg"/><Relationship Id="rId30" Type="http://schemas.openxmlformats.org/officeDocument/2006/relationships/image" Target="../media/image41.png"/><Relationship Id="rId35" Type="http://schemas.openxmlformats.org/officeDocument/2006/relationships/image" Target="../media/image46.svg"/><Relationship Id="rId8" Type="http://schemas.openxmlformats.org/officeDocument/2006/relationships/image" Target="../media/image19.png"/><Relationship Id="rId3"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3" Type="http://schemas.openxmlformats.org/officeDocument/2006/relationships/image" Target="../media/image22.svg"/><Relationship Id="rId18" Type="http://schemas.openxmlformats.org/officeDocument/2006/relationships/image" Target="../media/image27.png"/><Relationship Id="rId26" Type="http://schemas.openxmlformats.org/officeDocument/2006/relationships/image" Target="../media/image35.png"/><Relationship Id="rId39" Type="http://schemas.openxmlformats.org/officeDocument/2006/relationships/image" Target="../media/image48.svg"/><Relationship Id="rId21" Type="http://schemas.openxmlformats.org/officeDocument/2006/relationships/image" Target="../media/image30.svg"/><Relationship Id="rId34" Type="http://schemas.openxmlformats.org/officeDocument/2006/relationships/image" Target="../media/image43.png"/><Relationship Id="rId7" Type="http://schemas.openxmlformats.org/officeDocument/2006/relationships/image" Target="../media/image50.svg"/><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34.svg"/><Relationship Id="rId33" Type="http://schemas.openxmlformats.org/officeDocument/2006/relationships/image" Target="../media/image42.svg"/><Relationship Id="rId38" Type="http://schemas.openxmlformats.org/officeDocument/2006/relationships/image" Target="../media/image47.png"/><Relationship Id="rId2" Type="http://schemas.openxmlformats.org/officeDocument/2006/relationships/notesSlide" Target="../notesSlides/notesSlide14.xml"/><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sv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20.sv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svg"/><Relationship Id="rId5" Type="http://schemas.openxmlformats.org/officeDocument/2006/relationships/image" Target="../media/image4.png"/><Relationship Id="rId15" Type="http://schemas.openxmlformats.org/officeDocument/2006/relationships/image" Target="../media/image24.svg"/><Relationship Id="rId23" Type="http://schemas.openxmlformats.org/officeDocument/2006/relationships/image" Target="../media/image32.sv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png"/><Relationship Id="rId19" Type="http://schemas.openxmlformats.org/officeDocument/2006/relationships/image" Target="../media/image28.svg"/><Relationship Id="rId31" Type="http://schemas.openxmlformats.org/officeDocument/2006/relationships/image" Target="../media/image40.svg"/><Relationship Id="rId4" Type="http://schemas.openxmlformats.org/officeDocument/2006/relationships/image" Target="../media/image2.emf"/><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svg"/><Relationship Id="rId30" Type="http://schemas.openxmlformats.org/officeDocument/2006/relationships/image" Target="../media/image39.png"/><Relationship Id="rId35" Type="http://schemas.openxmlformats.org/officeDocument/2006/relationships/image" Target="../media/image44.svg"/><Relationship Id="rId8" Type="http://schemas.openxmlformats.org/officeDocument/2006/relationships/image" Target="../media/image17.png"/><Relationship Id="rId3"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13" Type="http://schemas.openxmlformats.org/officeDocument/2006/relationships/image" Target="../media/image25.png"/><Relationship Id="rId18" Type="http://schemas.openxmlformats.org/officeDocument/2006/relationships/image" Target="../media/image30.svg"/><Relationship Id="rId26" Type="http://schemas.openxmlformats.org/officeDocument/2006/relationships/image" Target="../media/image38.svg"/><Relationship Id="rId3" Type="http://schemas.openxmlformats.org/officeDocument/2006/relationships/image" Target="../media/image1.emf"/><Relationship Id="rId21" Type="http://schemas.openxmlformats.org/officeDocument/2006/relationships/image" Target="../media/image33.png"/><Relationship Id="rId34" Type="http://schemas.openxmlformats.org/officeDocument/2006/relationships/image" Target="../media/image46.sv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5" Type="http://schemas.openxmlformats.org/officeDocument/2006/relationships/image" Target="../media/image37.png"/><Relationship Id="rId33" Type="http://schemas.openxmlformats.org/officeDocument/2006/relationships/image" Target="../media/image45.png"/><Relationship Id="rId2" Type="http://schemas.openxmlformats.org/officeDocument/2006/relationships/notesSlide" Target="../notesSlides/notesSlide16.xml"/><Relationship Id="rId16" Type="http://schemas.openxmlformats.org/officeDocument/2006/relationships/image" Target="../media/image28.svg"/><Relationship Id="rId20" Type="http://schemas.openxmlformats.org/officeDocument/2006/relationships/image" Target="../media/image32.svg"/><Relationship Id="rId29"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hyperlink" Target="https://www.bbc.co.uk/teach/ten-pieces/articles/zxpvjfr" TargetMode="External"/><Relationship Id="rId11" Type="http://schemas.openxmlformats.org/officeDocument/2006/relationships/image" Target="../media/image23.png"/><Relationship Id="rId24" Type="http://schemas.openxmlformats.org/officeDocument/2006/relationships/image" Target="../media/image36.svg"/><Relationship Id="rId32" Type="http://schemas.openxmlformats.org/officeDocument/2006/relationships/image" Target="../media/image44.svg"/><Relationship Id="rId5" Type="http://schemas.openxmlformats.org/officeDocument/2006/relationships/image" Target="../media/image4.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svg"/><Relationship Id="rId36" Type="http://schemas.openxmlformats.org/officeDocument/2006/relationships/image" Target="../media/image48.svg"/><Relationship Id="rId10" Type="http://schemas.openxmlformats.org/officeDocument/2006/relationships/image" Target="../media/image22.svg"/><Relationship Id="rId19" Type="http://schemas.openxmlformats.org/officeDocument/2006/relationships/image" Target="../media/image31.png"/><Relationship Id="rId31" Type="http://schemas.openxmlformats.org/officeDocument/2006/relationships/image" Target="../media/image43.png"/><Relationship Id="rId4" Type="http://schemas.openxmlformats.org/officeDocument/2006/relationships/image" Target="../media/image2.emf"/><Relationship Id="rId9" Type="http://schemas.openxmlformats.org/officeDocument/2006/relationships/image" Target="../media/image21.png"/><Relationship Id="rId14" Type="http://schemas.openxmlformats.org/officeDocument/2006/relationships/image" Target="../media/image26.svg"/><Relationship Id="rId22" Type="http://schemas.openxmlformats.org/officeDocument/2006/relationships/image" Target="../media/image34.svg"/><Relationship Id="rId27" Type="http://schemas.openxmlformats.org/officeDocument/2006/relationships/image" Target="../media/image39.png"/><Relationship Id="rId30" Type="http://schemas.openxmlformats.org/officeDocument/2006/relationships/image" Target="../media/image42.svg"/><Relationship Id="rId35" Type="http://schemas.openxmlformats.org/officeDocument/2006/relationships/image" Target="../media/image47.png"/><Relationship Id="rId8" Type="http://schemas.openxmlformats.org/officeDocument/2006/relationships/image" Target="../media/image20.svg"/></Relationships>
</file>

<file path=ppt/slides/_rels/slide2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emf"/><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bbc.co.uk/bitesize/articles/z3fysrd#zy3ycxs"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13" Type="http://schemas.openxmlformats.org/officeDocument/2006/relationships/image" Target="../media/image22.svg"/><Relationship Id="rId18" Type="http://schemas.openxmlformats.org/officeDocument/2006/relationships/image" Target="../media/image27.png"/><Relationship Id="rId26" Type="http://schemas.openxmlformats.org/officeDocument/2006/relationships/image" Target="../media/image35.png"/><Relationship Id="rId39" Type="http://schemas.openxmlformats.org/officeDocument/2006/relationships/image" Target="../media/image48.svg"/><Relationship Id="rId21" Type="http://schemas.openxmlformats.org/officeDocument/2006/relationships/image" Target="../media/image30.svg"/><Relationship Id="rId34" Type="http://schemas.openxmlformats.org/officeDocument/2006/relationships/image" Target="../media/image43.png"/><Relationship Id="rId7" Type="http://schemas.openxmlformats.org/officeDocument/2006/relationships/image" Target="../media/image50.svg"/><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34.svg"/><Relationship Id="rId33" Type="http://schemas.openxmlformats.org/officeDocument/2006/relationships/image" Target="../media/image42.svg"/><Relationship Id="rId38" Type="http://schemas.openxmlformats.org/officeDocument/2006/relationships/image" Target="../media/image47.png"/><Relationship Id="rId2" Type="http://schemas.openxmlformats.org/officeDocument/2006/relationships/notesSlide" Target="../notesSlides/notesSlide18.xml"/><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sv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20.sv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svg"/><Relationship Id="rId5" Type="http://schemas.openxmlformats.org/officeDocument/2006/relationships/image" Target="../media/image4.png"/><Relationship Id="rId15" Type="http://schemas.openxmlformats.org/officeDocument/2006/relationships/image" Target="../media/image24.svg"/><Relationship Id="rId23" Type="http://schemas.openxmlformats.org/officeDocument/2006/relationships/image" Target="../media/image32.sv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png"/><Relationship Id="rId19" Type="http://schemas.openxmlformats.org/officeDocument/2006/relationships/image" Target="../media/image28.svg"/><Relationship Id="rId31" Type="http://schemas.openxmlformats.org/officeDocument/2006/relationships/image" Target="../media/image40.svg"/><Relationship Id="rId4" Type="http://schemas.openxmlformats.org/officeDocument/2006/relationships/image" Target="../media/image2.emf"/><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svg"/><Relationship Id="rId30" Type="http://schemas.openxmlformats.org/officeDocument/2006/relationships/image" Target="../media/image39.png"/><Relationship Id="rId35" Type="http://schemas.openxmlformats.org/officeDocument/2006/relationships/image" Target="../media/image44.svg"/><Relationship Id="rId8" Type="http://schemas.openxmlformats.org/officeDocument/2006/relationships/image" Target="../media/image17.png"/><Relationship Id="rId3"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13" Type="http://schemas.openxmlformats.org/officeDocument/2006/relationships/image" Target="../media/image22.svg"/><Relationship Id="rId18" Type="http://schemas.openxmlformats.org/officeDocument/2006/relationships/image" Target="../media/image27.png"/><Relationship Id="rId26" Type="http://schemas.openxmlformats.org/officeDocument/2006/relationships/image" Target="../media/image35.png"/><Relationship Id="rId39" Type="http://schemas.openxmlformats.org/officeDocument/2006/relationships/image" Target="../media/image48.svg"/><Relationship Id="rId21" Type="http://schemas.openxmlformats.org/officeDocument/2006/relationships/image" Target="../media/image30.svg"/><Relationship Id="rId34" Type="http://schemas.openxmlformats.org/officeDocument/2006/relationships/image" Target="../media/image43.png"/><Relationship Id="rId7" Type="http://schemas.openxmlformats.org/officeDocument/2006/relationships/image" Target="../media/image50.svg"/><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34.svg"/><Relationship Id="rId33" Type="http://schemas.openxmlformats.org/officeDocument/2006/relationships/image" Target="../media/image42.svg"/><Relationship Id="rId38" Type="http://schemas.openxmlformats.org/officeDocument/2006/relationships/image" Target="../media/image47.png"/><Relationship Id="rId2" Type="http://schemas.openxmlformats.org/officeDocument/2006/relationships/notesSlide" Target="../notesSlides/notesSlide21.xml"/><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sv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20.sv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svg"/><Relationship Id="rId5" Type="http://schemas.openxmlformats.org/officeDocument/2006/relationships/image" Target="../media/image4.png"/><Relationship Id="rId15" Type="http://schemas.openxmlformats.org/officeDocument/2006/relationships/image" Target="../media/image24.svg"/><Relationship Id="rId23" Type="http://schemas.openxmlformats.org/officeDocument/2006/relationships/image" Target="../media/image32.sv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png"/><Relationship Id="rId19" Type="http://schemas.openxmlformats.org/officeDocument/2006/relationships/image" Target="../media/image28.svg"/><Relationship Id="rId31" Type="http://schemas.openxmlformats.org/officeDocument/2006/relationships/image" Target="../media/image40.svg"/><Relationship Id="rId4" Type="http://schemas.openxmlformats.org/officeDocument/2006/relationships/image" Target="../media/image2.emf"/><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svg"/><Relationship Id="rId30" Type="http://schemas.openxmlformats.org/officeDocument/2006/relationships/image" Target="../media/image39.png"/><Relationship Id="rId35" Type="http://schemas.openxmlformats.org/officeDocument/2006/relationships/image" Target="../media/image44.svg"/><Relationship Id="rId8" Type="http://schemas.openxmlformats.org/officeDocument/2006/relationships/image" Target="../media/image17.png"/><Relationship Id="rId3" Type="http://schemas.openxmlformats.org/officeDocument/2006/relationships/image" Target="../media/image1.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bbc.co.uk/teach/ten-pieces/articles/zxpvjfr"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bbc.co.uk/teach/ten-pieces/articles/zxpvjfr"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bbc.co.uk/bitesize/guides/z9n6v9q/revision/3"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emf"/><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emf"/><Relationship Id="rId9"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7" y="2208213"/>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bg1"/>
                </a:solidFill>
                <a:latin typeface="Calibri" panose="020F0502020204030204" pitchFamily="34" charset="0"/>
                <a:cs typeface="Calibri" panose="020F0502020204030204" pitchFamily="34" charset="0"/>
              </a:rPr>
              <a:t>Cassie </a:t>
            </a:r>
            <a:r>
              <a:rPr lang="en-US" sz="4400" err="1">
                <a:solidFill>
                  <a:schemeClr val="bg1"/>
                </a:solidFill>
                <a:latin typeface="Calibri" panose="020F0502020204030204" pitchFamily="34" charset="0"/>
                <a:cs typeface="Calibri" panose="020F0502020204030204" pitchFamily="34" charset="0"/>
              </a:rPr>
              <a:t>Kinoshi</a:t>
            </a:r>
            <a:endParaRPr lang="en-US" sz="4400">
              <a:latin typeface="Calibri" panose="020F0502020204030204" pitchFamily="34" charset="0"/>
              <a:cs typeface="Calibri" panose="020F0502020204030204" pitchFamily="34" charset="0"/>
            </a:endParaRPr>
          </a:p>
        </p:txBody>
      </p:sp>
      <p:sp>
        <p:nvSpPr>
          <p:cNvPr id="11" name="Text Placeholder 9">
            <a:extLst>
              <a:ext uri="{FF2B5EF4-FFF2-40B4-BE49-F238E27FC236}">
                <a16:creationId xmlns:a16="http://schemas.microsoft.com/office/drawing/2014/main" id="{4CA9F064-31C5-962D-B7F9-B46DBC4E319F}"/>
              </a:ext>
            </a:extLst>
          </p:cNvPr>
          <p:cNvSpPr txBox="1">
            <a:spLocks/>
          </p:cNvSpPr>
          <p:nvPr/>
        </p:nvSpPr>
        <p:spPr>
          <a:xfrm>
            <a:off x="2584450" y="3390280"/>
            <a:ext cx="7023100" cy="1370012"/>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solidFill>
                  <a:schemeClr val="bg1"/>
                </a:solidFill>
                <a:latin typeface="Calibri" panose="020F0502020204030204" pitchFamily="34" charset="0"/>
                <a:cs typeface="Calibri" panose="020F0502020204030204" pitchFamily="34" charset="0"/>
              </a:rPr>
              <a:t>the colour of all things constant</a:t>
            </a:r>
          </a:p>
          <a:p>
            <a:pPr algn="ctr"/>
            <a:endParaRPr lang="en-GB">
              <a:solidFill>
                <a:schemeClr val="bg1"/>
              </a:solidFill>
              <a:latin typeface="Calibri" panose="020F0502020204030204" pitchFamily="34" charset="0"/>
              <a:cs typeface="Calibri" panose="020F0502020204030204" pitchFamily="34" charset="0"/>
            </a:endParaRPr>
          </a:p>
          <a:p>
            <a:pPr algn="ctr"/>
            <a:r>
              <a:rPr lang="en-US" sz="2400">
                <a:solidFill>
                  <a:schemeClr val="bg1"/>
                </a:solidFill>
                <a:latin typeface="Calibri" panose="020F0502020204030204" pitchFamily="34" charset="0"/>
                <a:cs typeface="Calibri" panose="020F0502020204030204" pitchFamily="34" charset="0"/>
              </a:rPr>
              <a:t>Primary Classroom Lesson Plan</a:t>
            </a:r>
            <a:endParaRPr lang="en-GB" sz="2400">
              <a:solidFill>
                <a:schemeClr val="bg1"/>
              </a:solidFill>
              <a:latin typeface="Calibri" panose="020F0502020204030204" pitchFamily="34" charset="0"/>
              <a:cs typeface="Calibri" panose="020F0502020204030204" pitchFamily="34" charset="0"/>
            </a:endParaRPr>
          </a:p>
        </p:txBody>
      </p:sp>
      <p:sp>
        <p:nvSpPr>
          <p:cNvPr id="12" name="Text Placeholder 11">
            <a:extLst>
              <a:ext uri="{FF2B5EF4-FFF2-40B4-BE49-F238E27FC236}">
                <a16:creationId xmlns:a16="http://schemas.microsoft.com/office/drawing/2014/main" id="{8053679D-3475-E04F-6C85-47A6067ED2AB}"/>
              </a:ext>
            </a:extLst>
          </p:cNvPr>
          <p:cNvSpPr txBox="1">
            <a:spLocks/>
          </p:cNvSpPr>
          <p:nvPr/>
        </p:nvSpPr>
        <p:spPr>
          <a:xfrm>
            <a:off x="4648200" y="5306322"/>
            <a:ext cx="2895600" cy="784225"/>
          </a:xfrm>
          <a:prstGeom prst="rect">
            <a:avLst/>
          </a:prstGeom>
        </p:spPr>
        <p:txBody>
          <a:bodyPr vert="horz"/>
          <a:lstStyle>
            <a:lvl1pPr marL="0" indent="0" algn="l" defTabSz="914400" rtl="0" eaLnBrk="1" latinLnBrk="0" hangingPunct="1">
              <a:lnSpc>
                <a:spcPct val="90000"/>
              </a:lnSpc>
              <a:spcBef>
                <a:spcPts val="1000"/>
              </a:spcBef>
              <a:buFontTx/>
              <a:buNone/>
              <a:defRPr sz="2000" kern="1200" baseline="0">
                <a:solidFill>
                  <a:schemeClr val="tx1"/>
                </a:solidFill>
                <a:latin typeface="Gill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solidFill>
                  <a:schemeClr val="bg1"/>
                </a:solidFill>
              </a:rPr>
              <a:t>Written by Andrea Price</a:t>
            </a:r>
            <a:endParaRPr lang="en-US">
              <a:solidFill>
                <a:schemeClr val="bg1"/>
              </a:solidFill>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10</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20CF4271-DEB2-F485-A04A-D5097E74F2DE}"/>
              </a:ext>
            </a:extLst>
          </p:cNvPr>
          <p:cNvSpPr>
            <a:spLocks noGrp="1"/>
          </p:cNvSpPr>
          <p:nvPr>
            <p:ph type="title"/>
          </p:nvPr>
        </p:nvSpPr>
        <p:spPr>
          <a:xfrm>
            <a:off x="1779516" y="523335"/>
            <a:ext cx="7012582" cy="843478"/>
          </a:xfrm>
          <a:prstGeom prst="rect">
            <a:avLst/>
          </a:prstGeom>
        </p:spPr>
        <p:txBody>
          <a:bodyPr vert="horz" lIns="91440" tIns="45720" rIns="91440" bIns="45720" rtlCol="0" anchor="ctr">
            <a:normAutofit/>
          </a:bodyPr>
          <a:lstStyle/>
          <a:p>
            <a:r>
              <a:rPr lang="en-GB" sz="3200" b="1">
                <a:latin typeface="Calibri" panose="020F0502020204030204" pitchFamily="34" charset="0"/>
                <a:cs typeface="Calibri" panose="020F0502020204030204" pitchFamily="34" charset="0"/>
              </a:rPr>
              <a:t>Watch the Introductory Film</a:t>
            </a:r>
            <a:endParaRPr lang="en-US" sz="3200" b="1">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8CD4CC17-B21A-EEA1-C1D6-2A8D477EC972}"/>
              </a:ext>
            </a:extLst>
          </p:cNvPr>
          <p:cNvGraphicFramePr>
            <a:graphicFrameLocks noGrp="1"/>
          </p:cNvGraphicFramePr>
          <p:nvPr>
            <p:extLst>
              <p:ext uri="{D42A27DB-BD31-4B8C-83A1-F6EECF244321}">
                <p14:modId xmlns:p14="http://schemas.microsoft.com/office/powerpoint/2010/main" val="2964934144"/>
              </p:ext>
            </p:extLst>
          </p:nvPr>
        </p:nvGraphicFramePr>
        <p:xfrm>
          <a:off x="2159000" y="5345100"/>
          <a:ext cx="5742354" cy="326390"/>
        </p:xfrm>
        <a:graphic>
          <a:graphicData uri="http://schemas.openxmlformats.org/drawingml/2006/table">
            <a:tbl>
              <a:tblPr/>
              <a:tblGrid>
                <a:gridCol w="5742354">
                  <a:extLst>
                    <a:ext uri="{9D8B030D-6E8A-4147-A177-3AD203B41FA5}">
                      <a16:colId xmlns:a16="http://schemas.microsoft.com/office/drawing/2014/main" val="346243436"/>
                    </a:ext>
                  </a:extLst>
                </a:gridCol>
              </a:tblGrid>
              <a:tr h="190500">
                <a:tc>
                  <a:txBody>
                    <a:bodyPr/>
                    <a:lstStyle/>
                    <a:p>
                      <a:pPr algn="ctr" fontAlgn="b"/>
                      <a:r>
                        <a:rPr lang="en-GB" sz="1800" b="0" i="0" u="sng" strike="noStrike">
                          <a:solidFill>
                            <a:srgbClr val="467886"/>
                          </a:solidFill>
                          <a:effectLst/>
                          <a:latin typeface="Calibri" panose="020F0502020204030204" pitchFamily="34" charset="0"/>
                          <a:cs typeface="Calibri" panose="020F0502020204030204" pitchFamily="34" charset="0"/>
                          <a:hlinkClick r:id="rId6"/>
                        </a:rPr>
                        <a:t>https://www.bbc.co.uk/teach/ten-pieces/articles/zxpvjfr</a:t>
                      </a:r>
                      <a:endParaRPr lang="en-GB" sz="1800" b="0" i="0" u="sng" strike="noStrike">
                        <a:solidFill>
                          <a:srgbClr val="467886"/>
                        </a:solidFill>
                        <a:effectLst/>
                        <a:latin typeface="Calibri" panose="020F0502020204030204" pitchFamily="34" charset="0"/>
                        <a:cs typeface="Calibri" panose="020F0502020204030204" pitchFamily="34" charset="0"/>
                      </a:endParaRPr>
                    </a:p>
                  </a:txBody>
                  <a:tcPr marL="6350" marR="6350" marT="6350" anchor="b">
                    <a:lnL>
                      <a:noFill/>
                    </a:lnL>
                    <a:lnR>
                      <a:noFill/>
                    </a:lnR>
                    <a:lnT>
                      <a:noFill/>
                    </a:lnT>
                    <a:lnB>
                      <a:noFill/>
                    </a:lnB>
                  </a:tcPr>
                </a:tc>
                <a:extLst>
                  <a:ext uri="{0D108BD9-81ED-4DB2-BD59-A6C34878D82A}">
                    <a16:rowId xmlns:a16="http://schemas.microsoft.com/office/drawing/2014/main" val="664733232"/>
                  </a:ext>
                </a:extLst>
              </a:tr>
            </a:tbl>
          </a:graphicData>
        </a:graphic>
      </p:graphicFrame>
      <p:sp>
        <p:nvSpPr>
          <p:cNvPr id="5" name="Footer Placeholder 3">
            <a:extLst>
              <a:ext uri="{FF2B5EF4-FFF2-40B4-BE49-F238E27FC236}">
                <a16:creationId xmlns:a16="http://schemas.microsoft.com/office/drawing/2014/main" id="{2D8E2EA3-FA22-A99E-BCE5-1E2A54684D4F}"/>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pic>
        <p:nvPicPr>
          <p:cNvPr id="7" name="Picture 6" descr="A person using a computer&#10;&#10;Description automatically generated">
            <a:extLst>
              <a:ext uri="{FF2B5EF4-FFF2-40B4-BE49-F238E27FC236}">
                <a16:creationId xmlns:a16="http://schemas.microsoft.com/office/drawing/2014/main" id="{40A0B9F9-83CF-C200-D6D1-C13985A499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5024" y="1368807"/>
            <a:ext cx="6676786" cy="3755692"/>
          </a:xfrm>
          <a:prstGeom prst="rect">
            <a:avLst/>
          </a:prstGeom>
        </p:spPr>
      </p:pic>
    </p:spTree>
    <p:extLst>
      <p:ext uri="{BB962C8B-B14F-4D97-AF65-F5344CB8AC3E}">
        <p14:creationId xmlns:p14="http://schemas.microsoft.com/office/powerpoint/2010/main" val="831888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11</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20CF4271-DEB2-F485-A04A-D5097E74F2DE}"/>
              </a:ext>
            </a:extLst>
          </p:cNvPr>
          <p:cNvSpPr>
            <a:spLocks noGrp="1"/>
          </p:cNvSpPr>
          <p:nvPr>
            <p:ph type="title"/>
          </p:nvPr>
        </p:nvSpPr>
        <p:spPr>
          <a:xfrm>
            <a:off x="1779516" y="523335"/>
            <a:ext cx="7012582" cy="843478"/>
          </a:xfrm>
          <a:prstGeom prst="rect">
            <a:avLst/>
          </a:prstGeom>
        </p:spPr>
        <p:txBody>
          <a:bodyPr vert="horz" lIns="91440" tIns="45720" rIns="91440" bIns="45720" rtlCol="0" anchor="ctr">
            <a:normAutofit/>
          </a:bodyPr>
          <a:lstStyle/>
          <a:p>
            <a:r>
              <a:rPr lang="en-GB" sz="3200" b="1">
                <a:latin typeface="Calibri" panose="020F0502020204030204" pitchFamily="34" charset="0"/>
                <a:cs typeface="Calibri" panose="020F0502020204030204" pitchFamily="34" charset="0"/>
              </a:rPr>
              <a:t>Questions</a:t>
            </a:r>
            <a:endParaRPr lang="en-US" sz="3200" b="1">
              <a:latin typeface="Calibri" panose="020F0502020204030204" pitchFamily="34" charset="0"/>
              <a:cs typeface="Calibri" panose="020F0502020204030204" pitchFamily="34" charset="0"/>
            </a:endParaRPr>
          </a:p>
        </p:txBody>
      </p:sp>
      <p:sp>
        <p:nvSpPr>
          <p:cNvPr id="5" name="Footer Placeholder 3">
            <a:extLst>
              <a:ext uri="{FF2B5EF4-FFF2-40B4-BE49-F238E27FC236}">
                <a16:creationId xmlns:a16="http://schemas.microsoft.com/office/drawing/2014/main" id="{2D8E2EA3-FA22-A99E-BCE5-1E2A54684D4F}"/>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
        <p:nvSpPr>
          <p:cNvPr id="6" name="Text Placeholder 10">
            <a:extLst>
              <a:ext uri="{FF2B5EF4-FFF2-40B4-BE49-F238E27FC236}">
                <a16:creationId xmlns:a16="http://schemas.microsoft.com/office/drawing/2014/main" id="{5A39BAFA-2EB0-336F-BA28-2F91EF64CE1A}"/>
              </a:ext>
            </a:extLst>
          </p:cNvPr>
          <p:cNvSpPr txBox="1">
            <a:spLocks/>
          </p:cNvSpPr>
          <p:nvPr/>
        </p:nvSpPr>
        <p:spPr>
          <a:xfrm>
            <a:off x="1684434" y="1604693"/>
            <a:ext cx="7012582" cy="39084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15000"/>
              </a:lnSpc>
              <a:buFont typeface="Symbol" panose="05050102010706020507" pitchFamily="18" charset="2"/>
              <a:buChar char=""/>
            </a:pPr>
            <a:r>
              <a:rPr lang="en-GB" sz="2400">
                <a:solidFill>
                  <a:srgbClr val="000000"/>
                </a:solidFill>
                <a:effectLst/>
                <a:latin typeface="Calibri" panose="020F0502020204030204" pitchFamily="34" charset="0"/>
                <a:ea typeface="Calibri" panose="020F0502020204030204" pitchFamily="34" charset="0"/>
                <a:cs typeface="Aptos" panose="020B0004020202020204" pitchFamily="34" charset="0"/>
              </a:rPr>
              <a:t>Do you remember which instruments Cassie can play?</a:t>
            </a:r>
          </a:p>
          <a:p>
            <a:pPr marL="342900" lvl="0" indent="-342900">
              <a:lnSpc>
                <a:spcPct val="115000"/>
              </a:lnSpc>
              <a:buFont typeface="Symbol" panose="05050102010706020507" pitchFamily="18" charset="2"/>
              <a:buChar char=""/>
            </a:pPr>
            <a:r>
              <a:rPr lang="en-GB" sz="2400">
                <a:solidFill>
                  <a:srgbClr val="000000"/>
                </a:solidFill>
                <a:latin typeface="Calibri" panose="020F0502020204030204" pitchFamily="34" charset="0"/>
              </a:rPr>
              <a:t>Do you remember what Cassie enjoys about playing and composing music?</a:t>
            </a:r>
          </a:p>
          <a:p>
            <a:pPr marL="342900" lvl="0" indent="-342900">
              <a:lnSpc>
                <a:spcPct val="115000"/>
              </a:lnSpc>
              <a:buFont typeface="Symbol" panose="05050102010706020507" pitchFamily="18" charset="2"/>
              <a:buChar char=""/>
            </a:pPr>
            <a:r>
              <a:rPr lang="en-GB" sz="2400">
                <a:solidFill>
                  <a:srgbClr val="000000"/>
                </a:solidFill>
                <a:latin typeface="Calibri" panose="020F0502020204030204" pitchFamily="34" charset="0"/>
              </a:rPr>
              <a:t>Do you remember how Cassie goes about writing music?</a:t>
            </a:r>
          </a:p>
          <a:p>
            <a:pPr marL="342900" lvl="0" indent="-342900">
              <a:lnSpc>
                <a:spcPct val="115000"/>
              </a:lnSpc>
              <a:buFont typeface="Symbol" panose="05050102010706020507" pitchFamily="18" charset="2"/>
              <a:buChar char=""/>
            </a:pPr>
            <a:r>
              <a:rPr lang="en-GB" sz="2400">
                <a:solidFill>
                  <a:srgbClr val="000000"/>
                </a:solidFill>
                <a:latin typeface="Calibri" panose="020F0502020204030204" pitchFamily="34" charset="0"/>
              </a:rPr>
              <a:t>What interesting things did you notice about the piece being recorded?</a:t>
            </a:r>
            <a:endParaRPr lang="en-GB" sz="1100"/>
          </a:p>
        </p:txBody>
      </p:sp>
    </p:spTree>
    <p:extLst>
      <p:ext uri="{BB962C8B-B14F-4D97-AF65-F5344CB8AC3E}">
        <p14:creationId xmlns:p14="http://schemas.microsoft.com/office/powerpoint/2010/main" val="2424147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12</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B6397F2A-73B6-FCAA-A406-49AD7BEF6997}"/>
              </a:ext>
            </a:extLst>
          </p:cNvPr>
          <p:cNvSpPr>
            <a:spLocks noGrp="1"/>
          </p:cNvSpPr>
          <p:nvPr>
            <p:ph type="title"/>
          </p:nvPr>
        </p:nvSpPr>
        <p:spPr>
          <a:xfrm>
            <a:off x="1464278" y="544056"/>
            <a:ext cx="7012582" cy="843478"/>
          </a:xfrm>
          <a:prstGeom prst="rect">
            <a:avLst/>
          </a:prstGeom>
        </p:spPr>
        <p:txBody>
          <a:bodyPr vert="horz" lIns="91440" tIns="45720" rIns="91440" bIns="45720" rtlCol="0" anchor="ctr">
            <a:normAutofit/>
          </a:bodyPr>
          <a:lstStyle/>
          <a:p>
            <a:r>
              <a:rPr lang="en-GB" sz="3200" b="1">
                <a:latin typeface="Calibri" panose="020F0502020204030204" pitchFamily="34" charset="0"/>
                <a:cs typeface="Calibri" panose="020F0502020204030204" pitchFamily="34" charset="0"/>
              </a:rPr>
              <a:t>Listen and Reflect</a:t>
            </a:r>
            <a:endParaRPr lang="en-US" sz="3200" b="1">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05DB2EB1-CE07-E286-8603-79F198397F57}"/>
              </a:ext>
            </a:extLst>
          </p:cNvPr>
          <p:cNvGraphicFramePr>
            <a:graphicFrameLocks noGrp="1"/>
          </p:cNvGraphicFramePr>
          <p:nvPr>
            <p:extLst>
              <p:ext uri="{D42A27DB-BD31-4B8C-83A1-F6EECF244321}">
                <p14:modId xmlns:p14="http://schemas.microsoft.com/office/powerpoint/2010/main" val="1524150902"/>
              </p:ext>
            </p:extLst>
          </p:nvPr>
        </p:nvGraphicFramePr>
        <p:xfrm>
          <a:off x="2159000" y="5345100"/>
          <a:ext cx="5742354" cy="326390"/>
        </p:xfrm>
        <a:graphic>
          <a:graphicData uri="http://schemas.openxmlformats.org/drawingml/2006/table">
            <a:tbl>
              <a:tblPr/>
              <a:tblGrid>
                <a:gridCol w="5742354">
                  <a:extLst>
                    <a:ext uri="{9D8B030D-6E8A-4147-A177-3AD203B41FA5}">
                      <a16:colId xmlns:a16="http://schemas.microsoft.com/office/drawing/2014/main" val="346243436"/>
                    </a:ext>
                  </a:extLst>
                </a:gridCol>
              </a:tblGrid>
              <a:tr h="190500">
                <a:tc>
                  <a:txBody>
                    <a:bodyPr/>
                    <a:lstStyle/>
                    <a:p>
                      <a:pPr algn="ctr" fontAlgn="b"/>
                      <a:r>
                        <a:rPr lang="en-GB" sz="1800" b="0" i="0" u="sng" strike="noStrike">
                          <a:solidFill>
                            <a:srgbClr val="467886"/>
                          </a:solidFill>
                          <a:effectLst/>
                          <a:latin typeface="Calibri" panose="020F0502020204030204" pitchFamily="34" charset="0"/>
                          <a:cs typeface="Calibri" panose="020F0502020204030204" pitchFamily="34" charset="0"/>
                          <a:hlinkClick r:id="rId6"/>
                        </a:rPr>
                        <a:t>https://www.bbc.co.uk/teach/ten-pieces/articles/zxpvjfr</a:t>
                      </a:r>
                      <a:endParaRPr lang="en-GB" sz="1800" b="0" i="0" u="sng" strike="noStrike">
                        <a:solidFill>
                          <a:srgbClr val="467886"/>
                        </a:solidFill>
                        <a:effectLst/>
                        <a:latin typeface="Calibri" panose="020F0502020204030204" pitchFamily="34" charset="0"/>
                        <a:cs typeface="Calibri" panose="020F0502020204030204" pitchFamily="34" charset="0"/>
                      </a:endParaRPr>
                    </a:p>
                  </a:txBody>
                  <a:tcPr marL="6350" marR="6350" marT="6350" anchor="b">
                    <a:lnL>
                      <a:noFill/>
                    </a:lnL>
                    <a:lnR>
                      <a:noFill/>
                    </a:lnR>
                    <a:lnT>
                      <a:noFill/>
                    </a:lnT>
                    <a:lnB>
                      <a:noFill/>
                    </a:lnB>
                  </a:tcPr>
                </a:tc>
                <a:extLst>
                  <a:ext uri="{0D108BD9-81ED-4DB2-BD59-A6C34878D82A}">
                    <a16:rowId xmlns:a16="http://schemas.microsoft.com/office/drawing/2014/main" val="664733232"/>
                  </a:ext>
                </a:extLst>
              </a:tr>
            </a:tbl>
          </a:graphicData>
        </a:graphic>
      </p:graphicFrame>
      <p:sp>
        <p:nvSpPr>
          <p:cNvPr id="5" name="Footer Placeholder 3">
            <a:extLst>
              <a:ext uri="{FF2B5EF4-FFF2-40B4-BE49-F238E27FC236}">
                <a16:creationId xmlns:a16="http://schemas.microsoft.com/office/drawing/2014/main" id="{1D13DD52-D41C-2624-D44D-91BA5CF4B570}"/>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pic>
        <p:nvPicPr>
          <p:cNvPr id="7" name="Picture 6">
            <a:extLst>
              <a:ext uri="{FF2B5EF4-FFF2-40B4-BE49-F238E27FC236}">
                <a16:creationId xmlns:a16="http://schemas.microsoft.com/office/drawing/2014/main" id="{FC2A62B5-8FE1-B6A3-B29F-36E3A605F9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9862" y="1442911"/>
            <a:ext cx="6606998" cy="3716437"/>
          </a:xfrm>
          <a:prstGeom prst="rect">
            <a:avLst/>
          </a:prstGeom>
        </p:spPr>
      </p:pic>
    </p:spTree>
    <p:extLst>
      <p:ext uri="{BB962C8B-B14F-4D97-AF65-F5344CB8AC3E}">
        <p14:creationId xmlns:p14="http://schemas.microsoft.com/office/powerpoint/2010/main" val="3251494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13</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A80729F3-B8BA-8761-E135-D1CB6ABB65F9}"/>
              </a:ext>
            </a:extLst>
          </p:cNvPr>
          <p:cNvSpPr>
            <a:spLocks noGrp="1"/>
          </p:cNvSpPr>
          <p:nvPr>
            <p:ph type="title"/>
          </p:nvPr>
        </p:nvSpPr>
        <p:spPr>
          <a:xfrm>
            <a:off x="1885024" y="731625"/>
            <a:ext cx="7012582" cy="843478"/>
          </a:xfrm>
          <a:prstGeom prst="rect">
            <a:avLst/>
          </a:prstGeom>
        </p:spPr>
        <p:txBody>
          <a:bodyPr vert="horz" lIns="91440" tIns="45720" rIns="91440" bIns="45720" rtlCol="0" anchor="ctr">
            <a:normAutofit/>
          </a:bodyPr>
          <a:lstStyle/>
          <a:p>
            <a:r>
              <a:rPr lang="en-GB" sz="3600" b="1">
                <a:latin typeface="Calibri" panose="020F0502020204030204" pitchFamily="34" charset="0"/>
                <a:cs typeface="Calibri" panose="020F0502020204030204" pitchFamily="34" charset="0"/>
              </a:rPr>
              <a:t>Time to move!</a:t>
            </a:r>
            <a:endParaRPr lang="en-US" sz="3600" b="1">
              <a:latin typeface="Calibri" panose="020F0502020204030204" pitchFamily="34" charset="0"/>
              <a:cs typeface="Calibri" panose="020F0502020204030204" pitchFamily="34" charset="0"/>
            </a:endParaRPr>
          </a:p>
        </p:txBody>
      </p:sp>
      <p:pic>
        <p:nvPicPr>
          <p:cNvPr id="4" name="Graphic 3" descr="Gymnast: Floor routine outline">
            <a:extLst>
              <a:ext uri="{FF2B5EF4-FFF2-40B4-BE49-F238E27FC236}">
                <a16:creationId xmlns:a16="http://schemas.microsoft.com/office/drawing/2014/main" id="{8E2EF629-767E-7719-BCB0-E7EDDD33D1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97693" y="2164778"/>
            <a:ext cx="3018692" cy="3018692"/>
          </a:xfrm>
          <a:prstGeom prst="rect">
            <a:avLst/>
          </a:prstGeom>
        </p:spPr>
      </p:pic>
      <p:pic>
        <p:nvPicPr>
          <p:cNvPr id="6" name="Graphic 5" descr="Music notes outline">
            <a:extLst>
              <a:ext uri="{FF2B5EF4-FFF2-40B4-BE49-F238E27FC236}">
                <a16:creationId xmlns:a16="http://schemas.microsoft.com/office/drawing/2014/main" id="{7446D23C-429B-C43B-6338-F0ADAF3B83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38440" y="2423992"/>
            <a:ext cx="2171111" cy="2171111"/>
          </a:xfrm>
          <a:prstGeom prst="rect">
            <a:avLst/>
          </a:prstGeom>
        </p:spPr>
      </p:pic>
      <p:sp>
        <p:nvSpPr>
          <p:cNvPr id="3" name="Footer Placeholder 3">
            <a:extLst>
              <a:ext uri="{FF2B5EF4-FFF2-40B4-BE49-F238E27FC236}">
                <a16:creationId xmlns:a16="http://schemas.microsoft.com/office/drawing/2014/main" id="{AA989CE3-98E1-C939-5784-BBA9B74F96B8}"/>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3570310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14</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grpSp>
        <p:nvGrpSpPr>
          <p:cNvPr id="2" name="Group 1">
            <a:extLst>
              <a:ext uri="{FF2B5EF4-FFF2-40B4-BE49-F238E27FC236}">
                <a16:creationId xmlns:a16="http://schemas.microsoft.com/office/drawing/2014/main" id="{04C0249B-4BB4-53DC-9649-EA2FC2FAF1C9}"/>
              </a:ext>
            </a:extLst>
          </p:cNvPr>
          <p:cNvGrpSpPr/>
          <p:nvPr/>
        </p:nvGrpSpPr>
        <p:grpSpPr>
          <a:xfrm>
            <a:off x="3053000" y="1216250"/>
            <a:ext cx="4629116" cy="3909686"/>
            <a:chOff x="3031342" y="1824980"/>
            <a:chExt cx="4629316" cy="3910041"/>
          </a:xfrm>
        </p:grpSpPr>
        <p:grpSp>
          <p:nvGrpSpPr>
            <p:cNvPr id="3" name="Group 2">
              <a:extLst>
                <a:ext uri="{FF2B5EF4-FFF2-40B4-BE49-F238E27FC236}">
                  <a16:creationId xmlns:a16="http://schemas.microsoft.com/office/drawing/2014/main" id="{58BBEB5A-B769-0664-94D4-B199179AE313}"/>
                </a:ext>
              </a:extLst>
            </p:cNvPr>
            <p:cNvGrpSpPr/>
            <p:nvPr/>
          </p:nvGrpSpPr>
          <p:grpSpPr>
            <a:xfrm>
              <a:off x="3031342" y="1824980"/>
              <a:ext cx="4629316" cy="3910041"/>
              <a:chOff x="0" y="0"/>
              <a:chExt cx="4629316" cy="3910041"/>
            </a:xfrm>
          </p:grpSpPr>
          <p:sp>
            <p:nvSpPr>
              <p:cNvPr id="4" name="Rectangle 3">
                <a:extLst>
                  <a:ext uri="{FF2B5EF4-FFF2-40B4-BE49-F238E27FC236}">
                    <a16:creationId xmlns:a16="http://schemas.microsoft.com/office/drawing/2014/main" id="{729472C0-4AA9-3121-DB96-B224F1AA33F0}"/>
                  </a:ext>
                </a:extLst>
              </p:cNvPr>
              <p:cNvSpPr/>
              <p:nvPr/>
            </p:nvSpPr>
            <p:spPr>
              <a:xfrm>
                <a:off x="0" y="0"/>
                <a:ext cx="4629300" cy="3910025"/>
              </a:xfrm>
              <a:prstGeom prst="rect">
                <a:avLst/>
              </a:prstGeom>
              <a:noFill/>
              <a:ln>
                <a:noFill/>
              </a:ln>
            </p:spPr>
            <p:txBody>
              <a:bodyPr spcFirstLastPara="1" wrap="square" lIns="91425" tIns="91425" rIns="91425" bIns="91425" anchor="ctr" anchorCtr="0">
                <a:noAutofit/>
              </a:bodyPr>
              <a:lstStyle/>
              <a:p>
                <a:pPr>
                  <a:lnSpc>
                    <a:spcPct val="115000"/>
                  </a:lnSpc>
                  <a:spcAft>
                    <a:spcPts val="800"/>
                  </a:spcAft>
                </a:pPr>
                <a:r>
                  <a:rPr lang="en-GB" sz="1200">
                    <a:effectLst/>
                    <a:latin typeface="Aptos" panose="020B0004020202020204" pitchFamily="34" charset="0"/>
                    <a:ea typeface="Aptos" panose="020B0004020202020204" pitchFamily="34" charset="0"/>
                    <a:cs typeface="Aptos" panose="020B0004020202020204" pitchFamily="34" charset="0"/>
                  </a:rPr>
                  <a:t> </a:t>
                </a:r>
              </a:p>
            </p:txBody>
          </p:sp>
          <p:cxnSp>
            <p:nvCxnSpPr>
              <p:cNvPr id="5" name="Straight Arrow Connector 4">
                <a:extLst>
                  <a:ext uri="{FF2B5EF4-FFF2-40B4-BE49-F238E27FC236}">
                    <a16:creationId xmlns:a16="http://schemas.microsoft.com/office/drawing/2014/main" id="{B2BD82A5-3A7C-F0FC-C260-FE636D6EB2BB}"/>
                  </a:ext>
                </a:extLst>
              </p:cNvPr>
              <p:cNvCxnSpPr/>
              <p:nvPr/>
            </p:nvCxnSpPr>
            <p:spPr>
              <a:xfrm rot="10800000">
                <a:off x="2276320" y="0"/>
                <a:ext cx="11220" cy="3910041"/>
              </a:xfrm>
              <a:prstGeom prst="straightConnector1">
                <a:avLst/>
              </a:prstGeom>
              <a:noFill/>
              <a:ln w="12700" cap="flat" cmpd="sng">
                <a:solidFill>
                  <a:schemeClr val="dk1"/>
                </a:solidFill>
                <a:prstDash val="solid"/>
                <a:miter lim="800000"/>
                <a:headEnd type="triangle" w="med" len="med"/>
                <a:tailEnd type="triangle" w="med" len="med"/>
              </a:ln>
            </p:spPr>
          </p:cxnSp>
          <p:cxnSp>
            <p:nvCxnSpPr>
              <p:cNvPr id="6" name="Straight Arrow Connector 5">
                <a:extLst>
                  <a:ext uri="{FF2B5EF4-FFF2-40B4-BE49-F238E27FC236}">
                    <a16:creationId xmlns:a16="http://schemas.microsoft.com/office/drawing/2014/main" id="{68CBBF54-9A32-05BE-A293-1D05A07BC79A}"/>
                  </a:ext>
                </a:extLst>
              </p:cNvPr>
              <p:cNvCxnSpPr/>
              <p:nvPr/>
            </p:nvCxnSpPr>
            <p:spPr>
              <a:xfrm>
                <a:off x="0" y="1776986"/>
                <a:ext cx="4629316" cy="0"/>
              </a:xfrm>
              <a:prstGeom prst="straightConnector1">
                <a:avLst/>
              </a:prstGeom>
              <a:noFill/>
              <a:ln w="12700" cap="flat" cmpd="sng">
                <a:solidFill>
                  <a:schemeClr val="dk1"/>
                </a:solidFill>
                <a:prstDash val="solid"/>
                <a:miter lim="800000"/>
                <a:headEnd type="triangle" w="med" len="med"/>
                <a:tailEnd type="triangle" w="med" len="med"/>
              </a:ln>
            </p:spPr>
          </p:cxnSp>
        </p:grpSp>
      </p:grpSp>
      <p:sp>
        <p:nvSpPr>
          <p:cNvPr id="7" name="Rectangle 6">
            <a:extLst>
              <a:ext uri="{FF2B5EF4-FFF2-40B4-BE49-F238E27FC236}">
                <a16:creationId xmlns:a16="http://schemas.microsoft.com/office/drawing/2014/main" id="{276BEBE6-40DA-88C8-6371-D0571315785A}"/>
              </a:ext>
            </a:extLst>
          </p:cNvPr>
          <p:cNvSpPr/>
          <p:nvPr/>
        </p:nvSpPr>
        <p:spPr>
          <a:xfrm>
            <a:off x="4882543" y="277503"/>
            <a:ext cx="893356" cy="688912"/>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15000"/>
              </a:lnSpc>
              <a:spcAft>
                <a:spcPts val="800"/>
              </a:spcAft>
            </a:pPr>
            <a:r>
              <a:rPr lang="en-GB" sz="1400">
                <a:solidFill>
                  <a:srgbClr val="000000"/>
                </a:solidFill>
                <a:effectLst/>
                <a:latin typeface="Calibri" panose="020F0502020204030204" pitchFamily="34" charset="0"/>
                <a:ea typeface="Aptos" panose="020B0004020202020204" pitchFamily="34" charset="0"/>
                <a:cs typeface="Aptos" panose="020B0004020202020204" pitchFamily="34" charset="0"/>
              </a:rPr>
              <a:t>Bright</a:t>
            </a:r>
            <a:endParaRPr lang="en-GB" sz="1400">
              <a:effectLst/>
              <a:latin typeface="Aptos" panose="020B0004020202020204" pitchFamily="34" charset="0"/>
              <a:ea typeface="Aptos" panose="020B0004020202020204" pitchFamily="34" charset="0"/>
              <a:cs typeface="Aptos" panose="020B0004020202020204" pitchFamily="34" charset="0"/>
            </a:endParaRPr>
          </a:p>
        </p:txBody>
      </p:sp>
      <p:sp>
        <p:nvSpPr>
          <p:cNvPr id="8" name="Rectangle 7">
            <a:extLst>
              <a:ext uri="{FF2B5EF4-FFF2-40B4-BE49-F238E27FC236}">
                <a16:creationId xmlns:a16="http://schemas.microsoft.com/office/drawing/2014/main" id="{E58A5A50-B9C7-C7C4-E807-A21487BB4A6D}"/>
              </a:ext>
            </a:extLst>
          </p:cNvPr>
          <p:cNvSpPr/>
          <p:nvPr/>
        </p:nvSpPr>
        <p:spPr>
          <a:xfrm>
            <a:off x="8599565" y="2524978"/>
            <a:ext cx="1408096" cy="936194"/>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15000"/>
              </a:lnSpc>
              <a:spcAft>
                <a:spcPts val="800"/>
              </a:spcAft>
            </a:pPr>
            <a:r>
              <a:rPr lang="en-GB" sz="1600">
                <a:solidFill>
                  <a:srgbClr val="000000"/>
                </a:solidFill>
                <a:effectLst/>
                <a:latin typeface="Calibri" panose="020F0502020204030204" pitchFamily="34" charset="0"/>
                <a:ea typeface="Arial" panose="020B0604020202020204" pitchFamily="34" charset="0"/>
                <a:cs typeface="Aptos" panose="020B0004020202020204" pitchFamily="34" charset="0"/>
              </a:rPr>
              <a:t>Busy</a:t>
            </a:r>
            <a:endParaRPr lang="en-GB" sz="1400">
              <a:effectLst/>
              <a:latin typeface="Aptos" panose="020B0004020202020204" pitchFamily="34" charset="0"/>
              <a:ea typeface="Aptos" panose="020B0004020202020204" pitchFamily="34" charset="0"/>
              <a:cs typeface="Aptos" panose="020B0004020202020204" pitchFamily="34" charset="0"/>
            </a:endParaRPr>
          </a:p>
          <a:p>
            <a:pPr algn="ctr">
              <a:lnSpc>
                <a:spcPct val="115000"/>
              </a:lnSpc>
              <a:spcAft>
                <a:spcPts val="800"/>
              </a:spcAft>
            </a:pPr>
            <a:r>
              <a:rPr lang="en-GB" sz="1000">
                <a:solidFill>
                  <a:srgbClr val="000000"/>
                </a:solidFill>
                <a:effectLst/>
                <a:latin typeface="Calibri" panose="020F0502020204030204" pitchFamily="34" charset="0"/>
                <a:ea typeface="Arial" panose="020B0604020202020204" pitchFamily="34" charset="0"/>
                <a:cs typeface="Aptos" panose="020B0004020202020204" pitchFamily="34" charset="0"/>
              </a:rPr>
              <a:t>(thicker texture)</a:t>
            </a:r>
            <a:endParaRPr lang="en-GB" sz="1400">
              <a:effectLst/>
              <a:latin typeface="Aptos" panose="020B0004020202020204" pitchFamily="34" charset="0"/>
              <a:ea typeface="Aptos" panose="020B0004020202020204" pitchFamily="34" charset="0"/>
              <a:cs typeface="Aptos" panose="020B0004020202020204" pitchFamily="34" charset="0"/>
            </a:endParaRPr>
          </a:p>
        </p:txBody>
      </p:sp>
      <p:sp>
        <p:nvSpPr>
          <p:cNvPr id="9" name="Rectangle 8">
            <a:extLst>
              <a:ext uri="{FF2B5EF4-FFF2-40B4-BE49-F238E27FC236}">
                <a16:creationId xmlns:a16="http://schemas.microsoft.com/office/drawing/2014/main" id="{55B99EB3-B1BA-055A-FBC0-647055956D83}"/>
              </a:ext>
            </a:extLst>
          </p:cNvPr>
          <p:cNvSpPr/>
          <p:nvPr/>
        </p:nvSpPr>
        <p:spPr>
          <a:xfrm>
            <a:off x="864627" y="2497993"/>
            <a:ext cx="1392771" cy="99548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15000"/>
              </a:lnSpc>
              <a:spcAft>
                <a:spcPts val="800"/>
              </a:spcAft>
            </a:pPr>
            <a:r>
              <a:rPr lang="en-GB" sz="1600">
                <a:solidFill>
                  <a:srgbClr val="000000"/>
                </a:solidFill>
                <a:effectLst/>
                <a:latin typeface="Calibri" panose="020F0502020204030204" pitchFamily="34" charset="0"/>
                <a:ea typeface="Arial" panose="020B0604020202020204" pitchFamily="34" charset="0"/>
                <a:cs typeface="Aptos" panose="020B0004020202020204" pitchFamily="34" charset="0"/>
              </a:rPr>
              <a:t>Empty</a:t>
            </a:r>
            <a:endParaRPr lang="en-GB" sz="1400">
              <a:effectLst/>
              <a:latin typeface="Aptos" panose="020B0004020202020204" pitchFamily="34" charset="0"/>
              <a:ea typeface="Aptos" panose="020B0004020202020204" pitchFamily="34" charset="0"/>
              <a:cs typeface="Aptos" panose="020B0004020202020204" pitchFamily="34" charset="0"/>
            </a:endParaRPr>
          </a:p>
          <a:p>
            <a:pPr algn="ctr">
              <a:lnSpc>
                <a:spcPct val="115000"/>
              </a:lnSpc>
              <a:spcAft>
                <a:spcPts val="800"/>
              </a:spcAft>
            </a:pPr>
            <a:r>
              <a:rPr lang="en-GB" sz="1000">
                <a:solidFill>
                  <a:srgbClr val="000000"/>
                </a:solidFill>
                <a:effectLst/>
                <a:latin typeface="Calibri" panose="020F0502020204030204" pitchFamily="34" charset="0"/>
                <a:ea typeface="Arial" panose="020B0604020202020204" pitchFamily="34" charset="0"/>
                <a:cs typeface="Aptos" panose="020B0004020202020204" pitchFamily="34" charset="0"/>
              </a:rPr>
              <a:t>(thinner texture)</a:t>
            </a:r>
            <a:endParaRPr lang="en-GB" sz="1400">
              <a:effectLst/>
              <a:latin typeface="Aptos" panose="020B0004020202020204" pitchFamily="34" charset="0"/>
              <a:ea typeface="Aptos" panose="020B0004020202020204" pitchFamily="34" charset="0"/>
              <a:cs typeface="Aptos" panose="020B0004020202020204" pitchFamily="34" charset="0"/>
            </a:endParaRPr>
          </a:p>
        </p:txBody>
      </p:sp>
      <p:sp>
        <p:nvSpPr>
          <p:cNvPr id="12" name="Rectangle 11">
            <a:extLst>
              <a:ext uri="{FF2B5EF4-FFF2-40B4-BE49-F238E27FC236}">
                <a16:creationId xmlns:a16="http://schemas.microsoft.com/office/drawing/2014/main" id="{DECC6482-AF8D-63B7-D328-EF5BC4EBC501}"/>
              </a:ext>
            </a:extLst>
          </p:cNvPr>
          <p:cNvSpPr/>
          <p:nvPr/>
        </p:nvSpPr>
        <p:spPr>
          <a:xfrm>
            <a:off x="4933570" y="5321028"/>
            <a:ext cx="817633" cy="576729"/>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15000"/>
              </a:lnSpc>
              <a:spcAft>
                <a:spcPts val="800"/>
              </a:spcAft>
            </a:pPr>
            <a:r>
              <a:rPr lang="en-GB" sz="1400">
                <a:solidFill>
                  <a:srgbClr val="000000"/>
                </a:solidFill>
                <a:effectLst/>
                <a:latin typeface="Calibri" panose="020F0502020204030204" pitchFamily="34" charset="0"/>
                <a:ea typeface="Aptos" panose="020B0004020202020204" pitchFamily="34" charset="0"/>
                <a:cs typeface="Aptos" panose="020B0004020202020204" pitchFamily="34" charset="0"/>
              </a:rPr>
              <a:t>Dark</a:t>
            </a:r>
            <a:endParaRPr lang="en-GB" sz="1400">
              <a:effectLst/>
              <a:latin typeface="Aptos" panose="020B0004020202020204" pitchFamily="34" charset="0"/>
              <a:ea typeface="Aptos" panose="020B0004020202020204" pitchFamily="34" charset="0"/>
              <a:cs typeface="Aptos" panose="020B0004020202020204" pitchFamily="34" charset="0"/>
            </a:endParaRPr>
          </a:p>
        </p:txBody>
      </p:sp>
      <p:sp>
        <p:nvSpPr>
          <p:cNvPr id="13" name="Rectangle 12">
            <a:extLst>
              <a:ext uri="{FF2B5EF4-FFF2-40B4-BE49-F238E27FC236}">
                <a16:creationId xmlns:a16="http://schemas.microsoft.com/office/drawing/2014/main" id="{0169FAC3-D6E0-0B35-1489-E671B05E77CF}"/>
              </a:ext>
            </a:extLst>
          </p:cNvPr>
          <p:cNvSpPr/>
          <p:nvPr/>
        </p:nvSpPr>
        <p:spPr>
          <a:xfrm>
            <a:off x="3020735" y="439290"/>
            <a:ext cx="1680339" cy="1427279"/>
          </a:xfrm>
          <a:prstGeom prst="rect">
            <a:avLst/>
          </a:prstGeom>
          <a:solidFill>
            <a:srgbClr val="FFFFFF"/>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15000"/>
              </a:lnSpc>
              <a:spcAft>
                <a:spcPts val="800"/>
              </a:spcAft>
            </a:pPr>
            <a:r>
              <a:rPr lang="en-US" sz="1200" i="1">
                <a:solidFill>
                  <a:srgbClr val="000000"/>
                </a:solidFill>
                <a:effectLst/>
                <a:latin typeface="Calibri" panose="020F0502020204030204" pitchFamily="34" charset="0"/>
                <a:ea typeface="Aptos" panose="020B0004020202020204" pitchFamily="34" charset="0"/>
                <a:cs typeface="Aptos" panose="020B0004020202020204" pitchFamily="34" charset="0"/>
              </a:rPr>
              <a:t>Twirling slowly with the scarf held above your head</a:t>
            </a:r>
            <a:endParaRPr lang="en-GB" sz="1400">
              <a:effectLst/>
              <a:latin typeface="Aptos" panose="020B0004020202020204" pitchFamily="34" charset="0"/>
              <a:ea typeface="Aptos" panose="020B0004020202020204" pitchFamily="34" charset="0"/>
              <a:cs typeface="Aptos" panose="020B0004020202020204" pitchFamily="34" charset="0"/>
            </a:endParaRPr>
          </a:p>
        </p:txBody>
      </p:sp>
      <p:sp>
        <p:nvSpPr>
          <p:cNvPr id="14" name="Rectangle 13">
            <a:extLst>
              <a:ext uri="{FF2B5EF4-FFF2-40B4-BE49-F238E27FC236}">
                <a16:creationId xmlns:a16="http://schemas.microsoft.com/office/drawing/2014/main" id="{036836BF-07AA-D4C6-B6B6-0E124BA2D975}"/>
              </a:ext>
            </a:extLst>
          </p:cNvPr>
          <p:cNvSpPr/>
          <p:nvPr/>
        </p:nvSpPr>
        <p:spPr>
          <a:xfrm>
            <a:off x="3253094" y="1713328"/>
            <a:ext cx="2010277" cy="1226678"/>
          </a:xfrm>
          <a:prstGeom prst="rect">
            <a:avLst/>
          </a:prstGeom>
          <a:solidFill>
            <a:srgbClr val="FFFFFF"/>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15000"/>
              </a:lnSpc>
              <a:spcAft>
                <a:spcPts val="800"/>
              </a:spcAft>
            </a:pPr>
            <a:r>
              <a:rPr lang="en-GB" sz="1200" i="1">
                <a:solidFill>
                  <a:srgbClr val="000000"/>
                </a:solidFill>
                <a:effectLst/>
                <a:latin typeface="Calibri" panose="020F0502020204030204" pitchFamily="34" charset="0"/>
                <a:ea typeface="Aptos" panose="020B0004020202020204" pitchFamily="34" charset="0"/>
                <a:cs typeface="Aptos" panose="020B0004020202020204" pitchFamily="34" charset="0"/>
              </a:rPr>
              <a:t>writing words in the air with the scarf, high and slowly</a:t>
            </a:r>
            <a:endParaRPr lang="en-GB" sz="1400">
              <a:effectLst/>
              <a:latin typeface="Aptos" panose="020B0004020202020204" pitchFamily="34" charset="0"/>
              <a:ea typeface="Aptos" panose="020B0004020202020204" pitchFamily="34" charset="0"/>
              <a:cs typeface="Aptos" panose="020B0004020202020204" pitchFamily="34" charset="0"/>
            </a:endParaRPr>
          </a:p>
        </p:txBody>
      </p:sp>
      <p:sp>
        <p:nvSpPr>
          <p:cNvPr id="15" name="Rectangle 14">
            <a:extLst>
              <a:ext uri="{FF2B5EF4-FFF2-40B4-BE49-F238E27FC236}">
                <a16:creationId xmlns:a16="http://schemas.microsoft.com/office/drawing/2014/main" id="{5EB8EB9B-6B89-002E-46AA-D1CE3F29A26B}"/>
              </a:ext>
            </a:extLst>
          </p:cNvPr>
          <p:cNvSpPr/>
          <p:nvPr/>
        </p:nvSpPr>
        <p:spPr>
          <a:xfrm>
            <a:off x="1422706" y="1248600"/>
            <a:ext cx="1680339" cy="1054286"/>
          </a:xfrm>
          <a:prstGeom prst="rect">
            <a:avLst/>
          </a:prstGeom>
          <a:solidFill>
            <a:srgbClr val="FFFFFF"/>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15000"/>
              </a:lnSpc>
              <a:spcAft>
                <a:spcPts val="800"/>
              </a:spcAft>
            </a:pPr>
            <a:r>
              <a:rPr lang="en-US" sz="1200" i="1">
                <a:solidFill>
                  <a:srgbClr val="000000"/>
                </a:solidFill>
                <a:effectLst/>
                <a:latin typeface="Calibri" panose="020F0502020204030204" pitchFamily="34" charset="0"/>
                <a:ea typeface="Aptos" panose="020B0004020202020204" pitchFamily="34" charset="0"/>
                <a:cs typeface="Aptos" panose="020B0004020202020204" pitchFamily="34" charset="0"/>
              </a:rPr>
              <a:t>Throwing the scarf into the air and gently catching it</a:t>
            </a:r>
            <a:endParaRPr lang="en-GB" sz="1400">
              <a:effectLst/>
              <a:latin typeface="Aptos" panose="020B0004020202020204" pitchFamily="34" charset="0"/>
              <a:ea typeface="Aptos" panose="020B0004020202020204" pitchFamily="34" charset="0"/>
              <a:cs typeface="Aptos" panose="020B0004020202020204" pitchFamily="34" charset="0"/>
            </a:endParaRPr>
          </a:p>
        </p:txBody>
      </p:sp>
      <p:sp>
        <p:nvSpPr>
          <p:cNvPr id="16" name="Rectangle 15">
            <a:extLst>
              <a:ext uri="{FF2B5EF4-FFF2-40B4-BE49-F238E27FC236}">
                <a16:creationId xmlns:a16="http://schemas.microsoft.com/office/drawing/2014/main" id="{8442498C-4144-FF01-5CD1-F6A5F92CA584}"/>
              </a:ext>
            </a:extLst>
          </p:cNvPr>
          <p:cNvSpPr/>
          <p:nvPr/>
        </p:nvSpPr>
        <p:spPr>
          <a:xfrm>
            <a:off x="6175319" y="618846"/>
            <a:ext cx="1537006" cy="743228"/>
          </a:xfrm>
          <a:prstGeom prst="rect">
            <a:avLst/>
          </a:prstGeom>
          <a:solidFill>
            <a:srgbClr val="FFFFFF"/>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15000"/>
              </a:lnSpc>
              <a:spcAft>
                <a:spcPts val="800"/>
              </a:spcAft>
            </a:pPr>
            <a:r>
              <a:rPr lang="en-GB" sz="1200" i="1">
                <a:solidFill>
                  <a:srgbClr val="000000"/>
                </a:solidFill>
                <a:effectLst/>
                <a:latin typeface="Calibri" panose="020F0502020204030204" pitchFamily="34" charset="0"/>
                <a:ea typeface="Aptos" panose="020B0004020202020204" pitchFamily="34" charset="0"/>
                <a:cs typeface="Aptos" panose="020B0004020202020204" pitchFamily="34" charset="0"/>
              </a:rPr>
              <a:t>running with the scarf</a:t>
            </a:r>
            <a:endParaRPr lang="en-GB" sz="1400">
              <a:effectLst/>
              <a:latin typeface="Aptos" panose="020B0004020202020204" pitchFamily="34" charset="0"/>
              <a:ea typeface="Aptos" panose="020B0004020202020204" pitchFamily="34" charset="0"/>
              <a:cs typeface="Aptos" panose="020B0004020202020204" pitchFamily="34" charset="0"/>
            </a:endParaRPr>
          </a:p>
        </p:txBody>
      </p:sp>
      <p:sp>
        <p:nvSpPr>
          <p:cNvPr id="20" name="Rectangle 19">
            <a:extLst>
              <a:ext uri="{FF2B5EF4-FFF2-40B4-BE49-F238E27FC236}">
                <a16:creationId xmlns:a16="http://schemas.microsoft.com/office/drawing/2014/main" id="{9D6B4330-FCC1-A687-13AB-FF9B838DDEED}"/>
              </a:ext>
            </a:extLst>
          </p:cNvPr>
          <p:cNvSpPr/>
          <p:nvPr/>
        </p:nvSpPr>
        <p:spPr>
          <a:xfrm>
            <a:off x="5472141" y="1699723"/>
            <a:ext cx="2010277" cy="1226678"/>
          </a:xfrm>
          <a:prstGeom prst="rect">
            <a:avLst/>
          </a:prstGeom>
          <a:solidFill>
            <a:srgbClr val="FFFFFF"/>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15000"/>
              </a:lnSpc>
              <a:spcAft>
                <a:spcPts val="800"/>
              </a:spcAft>
            </a:pPr>
            <a:r>
              <a:rPr lang="en-GB" sz="1200" i="1">
                <a:solidFill>
                  <a:srgbClr val="000000"/>
                </a:solidFill>
                <a:effectLst/>
                <a:latin typeface="Calibri" panose="020F0502020204030204" pitchFamily="34" charset="0"/>
                <a:ea typeface="Aptos" panose="020B0004020202020204" pitchFamily="34" charset="0"/>
                <a:cs typeface="Aptos" panose="020B0004020202020204" pitchFamily="34" charset="0"/>
              </a:rPr>
              <a:t>writing words in the air with the scarf, high and quickly</a:t>
            </a:r>
            <a:endParaRPr lang="en-GB" sz="1400">
              <a:effectLst/>
              <a:latin typeface="Aptos" panose="020B0004020202020204" pitchFamily="34" charset="0"/>
              <a:ea typeface="Aptos" panose="020B0004020202020204" pitchFamily="34" charset="0"/>
              <a:cs typeface="Aptos" panose="020B0004020202020204" pitchFamily="34" charset="0"/>
            </a:endParaRPr>
          </a:p>
        </p:txBody>
      </p:sp>
      <p:sp>
        <p:nvSpPr>
          <p:cNvPr id="21" name="Rectangle 20">
            <a:extLst>
              <a:ext uri="{FF2B5EF4-FFF2-40B4-BE49-F238E27FC236}">
                <a16:creationId xmlns:a16="http://schemas.microsoft.com/office/drawing/2014/main" id="{26F2FBC2-9F5C-5D29-DD99-D01ED70E5B64}"/>
              </a:ext>
            </a:extLst>
          </p:cNvPr>
          <p:cNvSpPr/>
          <p:nvPr/>
        </p:nvSpPr>
        <p:spPr>
          <a:xfrm>
            <a:off x="7370514" y="1039832"/>
            <a:ext cx="1680339" cy="1427279"/>
          </a:xfrm>
          <a:prstGeom prst="rect">
            <a:avLst/>
          </a:prstGeom>
          <a:solidFill>
            <a:srgbClr val="FFFFFF"/>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15000"/>
              </a:lnSpc>
              <a:spcAft>
                <a:spcPts val="800"/>
              </a:spcAft>
            </a:pPr>
            <a:r>
              <a:rPr lang="en-US" sz="1200" i="1">
                <a:solidFill>
                  <a:srgbClr val="000000"/>
                </a:solidFill>
                <a:effectLst/>
                <a:latin typeface="Calibri" panose="020F0502020204030204" pitchFamily="34" charset="0"/>
                <a:ea typeface="Aptos" panose="020B0004020202020204" pitchFamily="34" charset="0"/>
                <a:cs typeface="Aptos" panose="020B0004020202020204" pitchFamily="34" charset="0"/>
              </a:rPr>
              <a:t>Twirling quickly with the scarf held above your head</a:t>
            </a:r>
            <a:endParaRPr lang="en-GB" sz="1400">
              <a:effectLst/>
              <a:latin typeface="Aptos" panose="020B0004020202020204" pitchFamily="34" charset="0"/>
              <a:ea typeface="Aptos" panose="020B0004020202020204" pitchFamily="34" charset="0"/>
              <a:cs typeface="Aptos" panose="020B0004020202020204" pitchFamily="34" charset="0"/>
            </a:endParaRPr>
          </a:p>
        </p:txBody>
      </p:sp>
      <p:sp>
        <p:nvSpPr>
          <p:cNvPr id="23" name="Rectangle 22">
            <a:extLst>
              <a:ext uri="{FF2B5EF4-FFF2-40B4-BE49-F238E27FC236}">
                <a16:creationId xmlns:a16="http://schemas.microsoft.com/office/drawing/2014/main" id="{F938A75D-A8CD-AC2F-DB33-76C6E354DEE9}"/>
              </a:ext>
            </a:extLst>
          </p:cNvPr>
          <p:cNvSpPr/>
          <p:nvPr/>
        </p:nvSpPr>
        <p:spPr>
          <a:xfrm>
            <a:off x="1283890" y="3869032"/>
            <a:ext cx="1906608" cy="1209626"/>
          </a:xfrm>
          <a:prstGeom prst="rect">
            <a:avLst/>
          </a:prstGeom>
          <a:solidFill>
            <a:srgbClr val="FFFFFF"/>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15000"/>
              </a:lnSpc>
              <a:spcAft>
                <a:spcPts val="800"/>
              </a:spcAft>
            </a:pPr>
            <a:r>
              <a:rPr lang="en-US" sz="1200" i="1">
                <a:solidFill>
                  <a:srgbClr val="000000"/>
                </a:solidFill>
                <a:effectLst/>
                <a:latin typeface="Calibri" panose="020F0502020204030204" pitchFamily="34" charset="0"/>
                <a:ea typeface="Aptos" panose="020B0004020202020204" pitchFamily="34" charset="0"/>
                <a:cs typeface="Aptos" panose="020B0004020202020204" pitchFamily="34" charset="0"/>
              </a:rPr>
              <a:t>Trailing the scarf slowly along the floor</a:t>
            </a:r>
            <a:endParaRPr lang="en-GB" sz="1400">
              <a:effectLst/>
              <a:latin typeface="Aptos" panose="020B0004020202020204" pitchFamily="34" charset="0"/>
              <a:ea typeface="Aptos" panose="020B0004020202020204" pitchFamily="34" charset="0"/>
              <a:cs typeface="Aptos" panose="020B0004020202020204" pitchFamily="34" charset="0"/>
            </a:endParaRPr>
          </a:p>
        </p:txBody>
      </p:sp>
      <p:sp>
        <p:nvSpPr>
          <p:cNvPr id="24" name="Rectangle 23">
            <a:extLst>
              <a:ext uri="{FF2B5EF4-FFF2-40B4-BE49-F238E27FC236}">
                <a16:creationId xmlns:a16="http://schemas.microsoft.com/office/drawing/2014/main" id="{6B039A89-FFAF-7D46-0DEC-F52648F4CFE7}"/>
              </a:ext>
            </a:extLst>
          </p:cNvPr>
          <p:cNvSpPr/>
          <p:nvPr/>
        </p:nvSpPr>
        <p:spPr>
          <a:xfrm>
            <a:off x="3154659" y="3222881"/>
            <a:ext cx="2010277" cy="1226678"/>
          </a:xfrm>
          <a:prstGeom prst="rect">
            <a:avLst/>
          </a:prstGeom>
          <a:solidFill>
            <a:srgbClr val="FFFFFF"/>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15000"/>
              </a:lnSpc>
              <a:spcAft>
                <a:spcPts val="800"/>
              </a:spcAft>
            </a:pPr>
            <a:r>
              <a:rPr lang="en-GB" sz="1200" i="1">
                <a:solidFill>
                  <a:srgbClr val="000000"/>
                </a:solidFill>
                <a:effectLst/>
                <a:latin typeface="Calibri" panose="020F0502020204030204" pitchFamily="34" charset="0"/>
                <a:ea typeface="Aptos" panose="020B0004020202020204" pitchFamily="34" charset="0"/>
                <a:cs typeface="Aptos" panose="020B0004020202020204" pitchFamily="34" charset="0"/>
              </a:rPr>
              <a:t>writing words in the air with the scarf, low and slowly</a:t>
            </a:r>
            <a:endParaRPr lang="en-GB" sz="1400">
              <a:effectLst/>
              <a:latin typeface="Aptos" panose="020B0004020202020204" pitchFamily="34" charset="0"/>
              <a:ea typeface="Aptos" panose="020B0004020202020204" pitchFamily="34" charset="0"/>
              <a:cs typeface="Aptos" panose="020B0004020202020204" pitchFamily="34" charset="0"/>
            </a:endParaRPr>
          </a:p>
        </p:txBody>
      </p:sp>
      <p:sp>
        <p:nvSpPr>
          <p:cNvPr id="25" name="Rectangle 24">
            <a:extLst>
              <a:ext uri="{FF2B5EF4-FFF2-40B4-BE49-F238E27FC236}">
                <a16:creationId xmlns:a16="http://schemas.microsoft.com/office/drawing/2014/main" id="{CE774A73-01CA-1749-D7F6-57E0CC5C1D64}"/>
              </a:ext>
            </a:extLst>
          </p:cNvPr>
          <p:cNvSpPr/>
          <p:nvPr/>
        </p:nvSpPr>
        <p:spPr>
          <a:xfrm>
            <a:off x="3140269" y="4331663"/>
            <a:ext cx="1680339" cy="1427279"/>
          </a:xfrm>
          <a:prstGeom prst="rect">
            <a:avLst/>
          </a:prstGeom>
          <a:solidFill>
            <a:srgbClr val="FFFFFF"/>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15000"/>
              </a:lnSpc>
              <a:spcAft>
                <a:spcPts val="800"/>
              </a:spcAft>
            </a:pPr>
            <a:r>
              <a:rPr lang="en-US" sz="1200" i="1">
                <a:solidFill>
                  <a:srgbClr val="000000"/>
                </a:solidFill>
                <a:effectLst/>
                <a:latin typeface="Calibri" panose="020F0502020204030204" pitchFamily="34" charset="0"/>
                <a:ea typeface="Aptos" panose="020B0004020202020204" pitchFamily="34" charset="0"/>
                <a:cs typeface="Aptos" panose="020B0004020202020204" pitchFamily="34" charset="0"/>
              </a:rPr>
              <a:t>Twirling slowly with the scarf at knee height or on the floor</a:t>
            </a:r>
            <a:endParaRPr lang="en-GB" sz="1400">
              <a:effectLst/>
              <a:latin typeface="Aptos" panose="020B0004020202020204" pitchFamily="34" charset="0"/>
              <a:ea typeface="Aptos" panose="020B0004020202020204" pitchFamily="34" charset="0"/>
              <a:cs typeface="Aptos" panose="020B0004020202020204" pitchFamily="34" charset="0"/>
            </a:endParaRPr>
          </a:p>
        </p:txBody>
      </p:sp>
      <p:sp>
        <p:nvSpPr>
          <p:cNvPr id="26" name="Rectangle 25">
            <a:extLst>
              <a:ext uri="{FF2B5EF4-FFF2-40B4-BE49-F238E27FC236}">
                <a16:creationId xmlns:a16="http://schemas.microsoft.com/office/drawing/2014/main" id="{016C6426-205F-9C50-7D32-6DB4B54C06D9}"/>
              </a:ext>
            </a:extLst>
          </p:cNvPr>
          <p:cNvSpPr/>
          <p:nvPr/>
        </p:nvSpPr>
        <p:spPr>
          <a:xfrm>
            <a:off x="5399558" y="3242175"/>
            <a:ext cx="2010277" cy="1226678"/>
          </a:xfrm>
          <a:prstGeom prst="rect">
            <a:avLst/>
          </a:prstGeom>
          <a:solidFill>
            <a:srgbClr val="FFFFFF"/>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15000"/>
              </a:lnSpc>
              <a:spcAft>
                <a:spcPts val="800"/>
              </a:spcAft>
            </a:pPr>
            <a:r>
              <a:rPr lang="en-GB" sz="1200" i="1">
                <a:solidFill>
                  <a:srgbClr val="000000"/>
                </a:solidFill>
                <a:effectLst/>
                <a:latin typeface="Calibri" panose="020F0502020204030204" pitchFamily="34" charset="0"/>
                <a:ea typeface="Aptos" panose="020B0004020202020204" pitchFamily="34" charset="0"/>
                <a:cs typeface="Aptos" panose="020B0004020202020204" pitchFamily="34" charset="0"/>
              </a:rPr>
              <a:t>writing words in the air with the scarf, low and quickly</a:t>
            </a:r>
            <a:endParaRPr lang="en-GB" sz="1400">
              <a:effectLst/>
              <a:latin typeface="Aptos" panose="020B0004020202020204" pitchFamily="34" charset="0"/>
              <a:ea typeface="Aptos" panose="020B0004020202020204" pitchFamily="34" charset="0"/>
              <a:cs typeface="Aptos" panose="020B0004020202020204" pitchFamily="34" charset="0"/>
            </a:endParaRPr>
          </a:p>
        </p:txBody>
      </p:sp>
      <p:sp>
        <p:nvSpPr>
          <p:cNvPr id="27" name="Rectangle 26">
            <a:extLst>
              <a:ext uri="{FF2B5EF4-FFF2-40B4-BE49-F238E27FC236}">
                <a16:creationId xmlns:a16="http://schemas.microsoft.com/office/drawing/2014/main" id="{0FD6079A-C36E-1C40-6F32-A23A07549AF5}"/>
              </a:ext>
            </a:extLst>
          </p:cNvPr>
          <p:cNvSpPr/>
          <p:nvPr/>
        </p:nvSpPr>
        <p:spPr>
          <a:xfrm>
            <a:off x="6155891" y="4820500"/>
            <a:ext cx="2055351" cy="1085254"/>
          </a:xfrm>
          <a:prstGeom prst="rect">
            <a:avLst/>
          </a:prstGeom>
          <a:solidFill>
            <a:srgbClr val="FFFFFF"/>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15000"/>
              </a:lnSpc>
              <a:spcAft>
                <a:spcPts val="800"/>
              </a:spcAft>
            </a:pPr>
            <a:r>
              <a:rPr lang="en-GB" sz="1200" i="1">
                <a:solidFill>
                  <a:srgbClr val="000000"/>
                </a:solidFill>
                <a:effectLst/>
                <a:latin typeface="Calibri" panose="020F0502020204030204" pitchFamily="34" charset="0"/>
                <a:ea typeface="Aptos" panose="020B0004020202020204" pitchFamily="34" charset="0"/>
                <a:cs typeface="Aptos" panose="020B0004020202020204" pitchFamily="34" charset="0"/>
              </a:rPr>
              <a:t>leaping with the scarf, moving it in large circles</a:t>
            </a:r>
            <a:endParaRPr lang="en-GB" sz="1400">
              <a:effectLst/>
              <a:latin typeface="Aptos" panose="020B0004020202020204" pitchFamily="34" charset="0"/>
              <a:ea typeface="Aptos" panose="020B0004020202020204" pitchFamily="34" charset="0"/>
              <a:cs typeface="Aptos" panose="020B0004020202020204" pitchFamily="34" charset="0"/>
            </a:endParaRPr>
          </a:p>
        </p:txBody>
      </p:sp>
      <p:sp>
        <p:nvSpPr>
          <p:cNvPr id="28" name="Rectangle 27">
            <a:extLst>
              <a:ext uri="{FF2B5EF4-FFF2-40B4-BE49-F238E27FC236}">
                <a16:creationId xmlns:a16="http://schemas.microsoft.com/office/drawing/2014/main" id="{A20EF930-323F-70A1-8B9F-3B506A07262B}"/>
              </a:ext>
            </a:extLst>
          </p:cNvPr>
          <p:cNvSpPr/>
          <p:nvPr/>
        </p:nvSpPr>
        <p:spPr>
          <a:xfrm>
            <a:off x="7539947" y="3655382"/>
            <a:ext cx="1680339" cy="1427279"/>
          </a:xfrm>
          <a:prstGeom prst="rect">
            <a:avLst/>
          </a:prstGeom>
          <a:solidFill>
            <a:srgbClr val="FFFFFF"/>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15000"/>
              </a:lnSpc>
              <a:spcAft>
                <a:spcPts val="800"/>
              </a:spcAft>
            </a:pPr>
            <a:r>
              <a:rPr lang="en-US" sz="1200" i="1">
                <a:solidFill>
                  <a:srgbClr val="000000"/>
                </a:solidFill>
                <a:effectLst/>
                <a:latin typeface="Calibri" panose="020F0502020204030204" pitchFamily="34" charset="0"/>
                <a:ea typeface="Aptos" panose="020B0004020202020204" pitchFamily="34" charset="0"/>
                <a:cs typeface="Aptos" panose="020B0004020202020204" pitchFamily="34" charset="0"/>
              </a:rPr>
              <a:t>Twirling quickly with the scarf at knee height or on the floor</a:t>
            </a:r>
            <a:endParaRPr lang="en-GB" sz="1400">
              <a:effectLst/>
              <a:latin typeface="Aptos" panose="020B0004020202020204" pitchFamily="34" charset="0"/>
              <a:ea typeface="Aptos" panose="020B0004020202020204" pitchFamily="34" charset="0"/>
              <a:cs typeface="Aptos" panose="020B0004020202020204" pitchFamily="34" charset="0"/>
            </a:endParaRPr>
          </a:p>
        </p:txBody>
      </p:sp>
      <p:sp>
        <p:nvSpPr>
          <p:cNvPr id="29" name="Footer Placeholder 3">
            <a:extLst>
              <a:ext uri="{FF2B5EF4-FFF2-40B4-BE49-F238E27FC236}">
                <a16:creationId xmlns:a16="http://schemas.microsoft.com/office/drawing/2014/main" id="{850D4972-A351-8229-1873-B92F4EA9945F}"/>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781289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15</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C4DA050C-8A55-2A72-62A4-9FFBFC55940A}"/>
              </a:ext>
            </a:extLst>
          </p:cNvPr>
          <p:cNvSpPr>
            <a:spLocks noGrp="1"/>
          </p:cNvSpPr>
          <p:nvPr>
            <p:ph type="title"/>
          </p:nvPr>
        </p:nvSpPr>
        <p:spPr>
          <a:xfrm>
            <a:off x="1366740" y="1648025"/>
            <a:ext cx="7012582" cy="843478"/>
          </a:xfrm>
          <a:prstGeom prst="rect">
            <a:avLst/>
          </a:prstGeom>
        </p:spPr>
        <p:txBody>
          <a:bodyPr vert="horz" lIns="91440" tIns="45720" rIns="91440" bIns="45720" rtlCol="0" anchor="ctr">
            <a:normAutofit/>
          </a:bodyPr>
          <a:lstStyle/>
          <a:p>
            <a:r>
              <a:rPr lang="en-GB" sz="3200" b="1">
                <a:latin typeface="Calibri" panose="020F0502020204030204" pitchFamily="34" charset="0"/>
                <a:cs typeface="Calibri" panose="020F0502020204030204" pitchFamily="34" charset="0"/>
              </a:rPr>
              <a:t>Time to Reflect</a:t>
            </a:r>
            <a:endParaRPr lang="en-US" sz="3200" b="1">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8670B0F-18CF-6CDF-8F99-2945C30A1480}"/>
              </a:ext>
            </a:extLst>
          </p:cNvPr>
          <p:cNvSpPr txBox="1"/>
          <p:nvPr/>
        </p:nvSpPr>
        <p:spPr>
          <a:xfrm>
            <a:off x="1672201" y="2491503"/>
            <a:ext cx="6752492" cy="563424"/>
          </a:xfrm>
          <a:prstGeom prst="rect">
            <a:avLst/>
          </a:prstGeom>
          <a:noFill/>
        </p:spPr>
        <p:txBody>
          <a:bodyPr wrap="square">
            <a:spAutoFit/>
          </a:bodyPr>
          <a:lstStyle/>
          <a:p>
            <a:pPr lvl="0">
              <a:lnSpc>
                <a:spcPct val="115000"/>
              </a:lnSpc>
              <a:spcBef>
                <a:spcPts val="300"/>
              </a:spcBef>
              <a:spcAft>
                <a:spcPts val="800"/>
              </a:spcAft>
            </a:pPr>
            <a:r>
              <a:rPr lang="en-GB" sz="2800" u="none" strike="noStrike">
                <a:effectLst/>
                <a:latin typeface="Calibri" panose="020F0502020204030204" pitchFamily="34" charset="0"/>
                <a:ea typeface="Aptos" panose="020B0004020202020204" pitchFamily="34" charset="0"/>
                <a:cs typeface="Calibri" panose="020F0502020204030204" pitchFamily="34" charset="0"/>
              </a:rPr>
              <a:t>How did the music feel? </a:t>
            </a:r>
          </a:p>
        </p:txBody>
      </p:sp>
      <p:pic>
        <p:nvPicPr>
          <p:cNvPr id="5" name="Graphic 4" descr="Music notes outline">
            <a:extLst>
              <a:ext uri="{FF2B5EF4-FFF2-40B4-BE49-F238E27FC236}">
                <a16:creationId xmlns:a16="http://schemas.microsoft.com/office/drawing/2014/main" id="{1C9174F9-3FB4-7862-8564-35858A53F8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33676" y="2491503"/>
            <a:ext cx="2171111" cy="2171111"/>
          </a:xfrm>
          <a:prstGeom prst="rect">
            <a:avLst/>
          </a:prstGeom>
        </p:spPr>
      </p:pic>
      <p:sp>
        <p:nvSpPr>
          <p:cNvPr id="3" name="Footer Placeholder 3">
            <a:extLst>
              <a:ext uri="{FF2B5EF4-FFF2-40B4-BE49-F238E27FC236}">
                <a16:creationId xmlns:a16="http://schemas.microsoft.com/office/drawing/2014/main" id="{87C4D3C5-1AB2-36B6-37B0-B10CA78A5C87}"/>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2484992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7" y="2208213"/>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bg1"/>
                </a:solidFill>
                <a:latin typeface="Calibri" panose="020F0502020204030204" pitchFamily="34" charset="0"/>
                <a:cs typeface="Calibri" panose="020F0502020204030204" pitchFamily="34" charset="0"/>
              </a:rPr>
              <a:t>Lesson 2</a:t>
            </a:r>
            <a:endParaRPr lang="en-US" sz="4400">
              <a:latin typeface="Calibri" panose="020F0502020204030204" pitchFamily="34" charset="0"/>
              <a:cs typeface="Calibri" panose="020F0502020204030204" pitchFamily="34" charset="0"/>
            </a:endParaRPr>
          </a:p>
        </p:txBody>
      </p:sp>
      <p:sp>
        <p:nvSpPr>
          <p:cNvPr id="11" name="Text Placeholder 9">
            <a:extLst>
              <a:ext uri="{FF2B5EF4-FFF2-40B4-BE49-F238E27FC236}">
                <a16:creationId xmlns:a16="http://schemas.microsoft.com/office/drawing/2014/main" id="{4CA9F064-31C5-962D-B7F9-B46DBC4E319F}"/>
              </a:ext>
            </a:extLst>
          </p:cNvPr>
          <p:cNvSpPr txBox="1">
            <a:spLocks/>
          </p:cNvSpPr>
          <p:nvPr/>
        </p:nvSpPr>
        <p:spPr>
          <a:xfrm>
            <a:off x="2584450" y="3390280"/>
            <a:ext cx="7023100" cy="1370012"/>
          </a:xfrm>
          <a:prstGeom prst="rect">
            <a:avLst/>
          </a:prstGeom>
        </p:spPr>
        <p:txBody>
          <a:bodyPr vert="horz" lIns="91440" tIns="45720" rIns="91440" bIns="45720" anchor="t"/>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solidFill>
                  <a:schemeClr val="bg1"/>
                </a:solidFill>
                <a:latin typeface="Calibri"/>
                <a:ea typeface="Calibri"/>
                <a:cs typeface="Calibri"/>
              </a:rPr>
              <a:t>Connecting music with colour and nature</a:t>
            </a:r>
            <a:endParaRPr lang="en-GB">
              <a:solidFill>
                <a:schemeClr val="bg1"/>
              </a:solidFill>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a:solidFill>
                  <a:schemeClr val="bg1"/>
                </a:solidFill>
              </a:rPr>
              <a:t>Copyright Andrea Price &amp; BBC</a:t>
            </a:r>
          </a:p>
        </p:txBody>
      </p:sp>
    </p:spTree>
    <p:extLst>
      <p:ext uri="{BB962C8B-B14F-4D97-AF65-F5344CB8AC3E}">
        <p14:creationId xmlns:p14="http://schemas.microsoft.com/office/powerpoint/2010/main" val="4013767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17</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D03330B4-7E28-A7DD-156D-B3A5CD8D43D7}"/>
              </a:ext>
            </a:extLst>
          </p:cNvPr>
          <p:cNvSpPr>
            <a:spLocks noGrp="1"/>
          </p:cNvSpPr>
          <p:nvPr>
            <p:ph type="title"/>
          </p:nvPr>
        </p:nvSpPr>
        <p:spPr>
          <a:xfrm>
            <a:off x="1464278" y="544056"/>
            <a:ext cx="7012582" cy="843478"/>
          </a:xfrm>
          <a:prstGeom prst="rect">
            <a:avLst/>
          </a:prstGeom>
        </p:spPr>
        <p:txBody>
          <a:bodyPr vert="horz" lIns="91440" tIns="45720" rIns="91440" bIns="45720" rtlCol="0" anchor="ctr">
            <a:normAutofit/>
          </a:bodyPr>
          <a:lstStyle/>
          <a:p>
            <a:r>
              <a:rPr lang="en-GB" sz="3200" b="1">
                <a:latin typeface="Calibri" panose="020F0502020204030204" pitchFamily="34" charset="0"/>
                <a:cs typeface="Calibri" panose="020F0502020204030204" pitchFamily="34" charset="0"/>
              </a:rPr>
              <a:t>Listen and Move</a:t>
            </a:r>
            <a:endParaRPr lang="en-US" sz="3200" b="1">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B80AC30E-8DF6-C21C-9645-1E7A106BC271}"/>
              </a:ext>
            </a:extLst>
          </p:cNvPr>
          <p:cNvSpPr txBox="1"/>
          <p:nvPr/>
        </p:nvSpPr>
        <p:spPr>
          <a:xfrm>
            <a:off x="2855171" y="2327239"/>
            <a:ext cx="2962542" cy="369332"/>
          </a:xfrm>
          <a:prstGeom prst="rect">
            <a:avLst/>
          </a:prstGeom>
          <a:noFill/>
          <a:ln>
            <a:solidFill>
              <a:schemeClr val="tx1"/>
            </a:solidFill>
          </a:ln>
        </p:spPr>
        <p:txBody>
          <a:bodyPr wrap="none" rtlCol="0">
            <a:spAutoFit/>
          </a:bodyPr>
          <a:lstStyle/>
          <a:p>
            <a:r>
              <a:rPr lang="en-GB">
                <a:highlight>
                  <a:srgbClr val="FFFF00"/>
                </a:highlight>
              </a:rPr>
              <a:t>Performance film thumbnail</a:t>
            </a:r>
          </a:p>
        </p:txBody>
      </p:sp>
      <p:graphicFrame>
        <p:nvGraphicFramePr>
          <p:cNvPr id="4" name="Table 3">
            <a:extLst>
              <a:ext uri="{FF2B5EF4-FFF2-40B4-BE49-F238E27FC236}">
                <a16:creationId xmlns:a16="http://schemas.microsoft.com/office/drawing/2014/main" id="{20AE029F-7B40-9BB3-C84F-4DAAD674AC2C}"/>
              </a:ext>
            </a:extLst>
          </p:cNvPr>
          <p:cNvGraphicFramePr>
            <a:graphicFrameLocks noGrp="1"/>
          </p:cNvGraphicFramePr>
          <p:nvPr>
            <p:extLst>
              <p:ext uri="{D42A27DB-BD31-4B8C-83A1-F6EECF244321}">
                <p14:modId xmlns:p14="http://schemas.microsoft.com/office/powerpoint/2010/main" val="2476769477"/>
              </p:ext>
            </p:extLst>
          </p:nvPr>
        </p:nvGraphicFramePr>
        <p:xfrm>
          <a:off x="2159000" y="5345100"/>
          <a:ext cx="5742354" cy="326390"/>
        </p:xfrm>
        <a:graphic>
          <a:graphicData uri="http://schemas.openxmlformats.org/drawingml/2006/table">
            <a:tbl>
              <a:tblPr/>
              <a:tblGrid>
                <a:gridCol w="5742354">
                  <a:extLst>
                    <a:ext uri="{9D8B030D-6E8A-4147-A177-3AD203B41FA5}">
                      <a16:colId xmlns:a16="http://schemas.microsoft.com/office/drawing/2014/main" val="346243436"/>
                    </a:ext>
                  </a:extLst>
                </a:gridCol>
              </a:tblGrid>
              <a:tr h="190500">
                <a:tc>
                  <a:txBody>
                    <a:bodyPr/>
                    <a:lstStyle/>
                    <a:p>
                      <a:pPr algn="ctr" fontAlgn="b"/>
                      <a:r>
                        <a:rPr lang="en-GB" sz="1800" b="0" i="0" u="sng" strike="noStrike">
                          <a:solidFill>
                            <a:srgbClr val="467886"/>
                          </a:solidFill>
                          <a:effectLst/>
                          <a:latin typeface="Calibri" panose="020F0502020204030204" pitchFamily="34" charset="0"/>
                          <a:cs typeface="Calibri" panose="020F0502020204030204" pitchFamily="34" charset="0"/>
                          <a:hlinkClick r:id="rId6"/>
                        </a:rPr>
                        <a:t>https://www.bbc.co.uk/teach/ten-pieces/articles/zxpvjfr</a:t>
                      </a:r>
                      <a:endParaRPr lang="en-GB" sz="1800" b="0" i="0" u="sng" strike="noStrike">
                        <a:solidFill>
                          <a:srgbClr val="467886"/>
                        </a:solidFill>
                        <a:effectLst/>
                        <a:latin typeface="Calibri" panose="020F0502020204030204" pitchFamily="34" charset="0"/>
                        <a:cs typeface="Calibri" panose="020F0502020204030204" pitchFamily="34" charset="0"/>
                      </a:endParaRPr>
                    </a:p>
                  </a:txBody>
                  <a:tcPr marL="6350" marR="6350" marT="6350" anchor="b">
                    <a:lnL>
                      <a:noFill/>
                    </a:lnL>
                    <a:lnR>
                      <a:noFill/>
                    </a:lnR>
                    <a:lnT>
                      <a:noFill/>
                    </a:lnT>
                    <a:lnB>
                      <a:noFill/>
                    </a:lnB>
                  </a:tcPr>
                </a:tc>
                <a:extLst>
                  <a:ext uri="{0D108BD9-81ED-4DB2-BD59-A6C34878D82A}">
                    <a16:rowId xmlns:a16="http://schemas.microsoft.com/office/drawing/2014/main" val="664733232"/>
                  </a:ext>
                </a:extLst>
              </a:tr>
            </a:tbl>
          </a:graphicData>
        </a:graphic>
      </p:graphicFrame>
      <p:sp>
        <p:nvSpPr>
          <p:cNvPr id="5" name="Footer Placeholder 3">
            <a:extLst>
              <a:ext uri="{FF2B5EF4-FFF2-40B4-BE49-F238E27FC236}">
                <a16:creationId xmlns:a16="http://schemas.microsoft.com/office/drawing/2014/main" id="{50A1A1DE-99A0-8085-61E1-9A3F7087B95B}"/>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2298132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18</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 name="image2.png" descr="A white paper with black text&#10;&#10;Description automatically generated">
            <a:extLst>
              <a:ext uri="{FF2B5EF4-FFF2-40B4-BE49-F238E27FC236}">
                <a16:creationId xmlns:a16="http://schemas.microsoft.com/office/drawing/2014/main" id="{05BFBDDC-A3B8-CD4E-8E6F-4A85DF700C1E}"/>
              </a:ext>
            </a:extLst>
          </p:cNvPr>
          <p:cNvPicPr/>
          <p:nvPr/>
        </p:nvPicPr>
        <p:blipFill>
          <a:blip r:embed="rId6"/>
          <a:srcRect/>
          <a:stretch>
            <a:fillRect/>
          </a:stretch>
        </p:blipFill>
        <p:spPr>
          <a:xfrm>
            <a:off x="1885024" y="483635"/>
            <a:ext cx="6731438" cy="5518581"/>
          </a:xfrm>
          <a:prstGeom prst="rect">
            <a:avLst/>
          </a:prstGeom>
          <a:ln w="3175">
            <a:solidFill>
              <a:srgbClr val="000000"/>
            </a:solidFill>
            <a:prstDash val="solid"/>
          </a:ln>
        </p:spPr>
      </p:pic>
      <p:sp>
        <p:nvSpPr>
          <p:cNvPr id="3" name="Footer Placeholder 3">
            <a:extLst>
              <a:ext uri="{FF2B5EF4-FFF2-40B4-BE49-F238E27FC236}">
                <a16:creationId xmlns:a16="http://schemas.microsoft.com/office/drawing/2014/main" id="{1E10FBE5-CDCB-CD4F-7846-0D2BEA502BD8}"/>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1947749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19</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 name="Graphic 1" descr="Conductor female with solid fill">
            <a:extLst>
              <a:ext uri="{FF2B5EF4-FFF2-40B4-BE49-F238E27FC236}">
                <a16:creationId xmlns:a16="http://schemas.microsoft.com/office/drawing/2014/main" id="{4F920216-8298-1121-2856-B49DDA1378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55842" y="2800902"/>
            <a:ext cx="1572341" cy="1572341"/>
          </a:xfrm>
          <a:prstGeom prst="rect">
            <a:avLst/>
          </a:prstGeom>
        </p:spPr>
      </p:pic>
      <p:grpSp>
        <p:nvGrpSpPr>
          <p:cNvPr id="3" name="Group 2">
            <a:extLst>
              <a:ext uri="{FF2B5EF4-FFF2-40B4-BE49-F238E27FC236}">
                <a16:creationId xmlns:a16="http://schemas.microsoft.com/office/drawing/2014/main" id="{3CE3E6CC-B8FC-A8FE-2652-09F0D1975E44}"/>
              </a:ext>
            </a:extLst>
          </p:cNvPr>
          <p:cNvGrpSpPr/>
          <p:nvPr/>
        </p:nvGrpSpPr>
        <p:grpSpPr>
          <a:xfrm>
            <a:off x="5155951" y="2085393"/>
            <a:ext cx="2469216" cy="3397675"/>
            <a:chOff x="4185584" y="2041860"/>
            <a:chExt cx="2892099" cy="3889594"/>
          </a:xfrm>
        </p:grpSpPr>
        <p:pic>
          <p:nvPicPr>
            <p:cNvPr id="4" name="Graphic 3" descr="Piano with solid fill">
              <a:extLst>
                <a:ext uri="{FF2B5EF4-FFF2-40B4-BE49-F238E27FC236}">
                  <a16:creationId xmlns:a16="http://schemas.microsoft.com/office/drawing/2014/main" id="{D01B2254-8991-6EAA-F38C-F3BDA1BEB8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21014" y="3281823"/>
              <a:ext cx="914400" cy="914400"/>
            </a:xfrm>
            <a:prstGeom prst="rect">
              <a:avLst/>
            </a:prstGeom>
          </p:spPr>
        </p:pic>
        <p:pic>
          <p:nvPicPr>
            <p:cNvPr id="5" name="Graphic 4" descr="Bongo with solid fill">
              <a:extLst>
                <a:ext uri="{FF2B5EF4-FFF2-40B4-BE49-F238E27FC236}">
                  <a16:creationId xmlns:a16="http://schemas.microsoft.com/office/drawing/2014/main" id="{8EB0B0AB-64C7-400A-C1CB-1C8CE6E564E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01985" y="3308192"/>
              <a:ext cx="914400" cy="914400"/>
            </a:xfrm>
            <a:prstGeom prst="rect">
              <a:avLst/>
            </a:prstGeom>
          </p:spPr>
        </p:pic>
        <p:pic>
          <p:nvPicPr>
            <p:cNvPr id="6" name="Graphic 5" descr="Guitar with solid fill">
              <a:extLst>
                <a:ext uri="{FF2B5EF4-FFF2-40B4-BE49-F238E27FC236}">
                  <a16:creationId xmlns:a16="http://schemas.microsoft.com/office/drawing/2014/main" id="{1FCEFE16-65B2-2456-B1D7-62824D30DE4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22531" y="3303563"/>
              <a:ext cx="914400" cy="914400"/>
            </a:xfrm>
            <a:prstGeom prst="rect">
              <a:avLst/>
            </a:prstGeom>
          </p:spPr>
        </p:pic>
        <p:pic>
          <p:nvPicPr>
            <p:cNvPr id="7" name="Graphic 6" descr="Harp with solid fill">
              <a:extLst>
                <a:ext uri="{FF2B5EF4-FFF2-40B4-BE49-F238E27FC236}">
                  <a16:creationId xmlns:a16="http://schemas.microsoft.com/office/drawing/2014/main" id="{CE1D1EBC-0724-F879-7DF6-2D73CE814FD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840943" y="4190931"/>
              <a:ext cx="914400" cy="914400"/>
            </a:xfrm>
            <a:prstGeom prst="rect">
              <a:avLst/>
            </a:prstGeom>
          </p:spPr>
        </p:pic>
        <p:pic>
          <p:nvPicPr>
            <p:cNvPr id="8" name="Graphic 7" descr="Gong with solid fill">
              <a:extLst>
                <a:ext uri="{FF2B5EF4-FFF2-40B4-BE49-F238E27FC236}">
                  <a16:creationId xmlns:a16="http://schemas.microsoft.com/office/drawing/2014/main" id="{1E12A02B-C6F4-E13B-CE84-585888E507B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050609" y="4244994"/>
              <a:ext cx="914400" cy="914400"/>
            </a:xfrm>
            <a:prstGeom prst="rect">
              <a:avLst/>
            </a:prstGeom>
          </p:spPr>
        </p:pic>
        <p:pic>
          <p:nvPicPr>
            <p:cNvPr id="9" name="Graphic 8" descr="Violin with solid fill">
              <a:extLst>
                <a:ext uri="{FF2B5EF4-FFF2-40B4-BE49-F238E27FC236}">
                  <a16:creationId xmlns:a16="http://schemas.microsoft.com/office/drawing/2014/main" id="{AE8AB70A-2E7E-B93F-CD50-D53E413703F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185584" y="4180579"/>
              <a:ext cx="914400" cy="914400"/>
            </a:xfrm>
            <a:prstGeom prst="rect">
              <a:avLst/>
            </a:prstGeom>
          </p:spPr>
        </p:pic>
        <p:pic>
          <p:nvPicPr>
            <p:cNvPr id="12" name="Graphic 11" descr="Banjo with solid fill">
              <a:extLst>
                <a:ext uri="{FF2B5EF4-FFF2-40B4-BE49-F238E27FC236}">
                  <a16:creationId xmlns:a16="http://schemas.microsoft.com/office/drawing/2014/main" id="{11C91FDA-1AA5-A8ED-6AB3-B7FA88C4AB5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713492" y="2640937"/>
              <a:ext cx="914400" cy="914400"/>
            </a:xfrm>
            <a:prstGeom prst="rect">
              <a:avLst/>
            </a:prstGeom>
          </p:spPr>
        </p:pic>
        <p:pic>
          <p:nvPicPr>
            <p:cNvPr id="13" name="Graphic 12" descr="Saxophone with solid fill">
              <a:extLst>
                <a:ext uri="{FF2B5EF4-FFF2-40B4-BE49-F238E27FC236}">
                  <a16:creationId xmlns:a16="http://schemas.microsoft.com/office/drawing/2014/main" id="{D46C9D56-07D5-EBFD-BFEF-752BE25D28B6}"/>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115009" y="3523356"/>
              <a:ext cx="914400" cy="914400"/>
            </a:xfrm>
            <a:prstGeom prst="rect">
              <a:avLst/>
            </a:prstGeom>
          </p:spPr>
        </p:pic>
        <p:pic>
          <p:nvPicPr>
            <p:cNvPr id="14" name="Graphic 13" descr="Medieval Trumpet with solid fill">
              <a:extLst>
                <a:ext uri="{FF2B5EF4-FFF2-40B4-BE49-F238E27FC236}">
                  <a16:creationId xmlns:a16="http://schemas.microsoft.com/office/drawing/2014/main" id="{A61F7FDE-FA06-290D-E24D-C43335B3E68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548500" y="2790836"/>
              <a:ext cx="914400" cy="914400"/>
            </a:xfrm>
            <a:prstGeom prst="rect">
              <a:avLst/>
            </a:prstGeom>
          </p:spPr>
        </p:pic>
        <p:pic>
          <p:nvPicPr>
            <p:cNvPr id="15" name="Graphic 14" descr="Drum with solid fill">
              <a:extLst>
                <a:ext uri="{FF2B5EF4-FFF2-40B4-BE49-F238E27FC236}">
                  <a16:creationId xmlns:a16="http://schemas.microsoft.com/office/drawing/2014/main" id="{85678EED-3039-D0E4-CA35-2B9A58D987EE}"/>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263257" y="2140623"/>
              <a:ext cx="650213" cy="650213"/>
            </a:xfrm>
            <a:prstGeom prst="rect">
              <a:avLst/>
            </a:prstGeom>
          </p:spPr>
        </p:pic>
        <p:pic>
          <p:nvPicPr>
            <p:cNvPr id="16" name="Graphic 15" descr="Clarinet with solid fill">
              <a:extLst>
                <a:ext uri="{FF2B5EF4-FFF2-40B4-BE49-F238E27FC236}">
                  <a16:creationId xmlns:a16="http://schemas.microsoft.com/office/drawing/2014/main" id="{6F5E4809-E580-C42D-D3F4-6874EE87AAB7}"/>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rot="20975540">
              <a:off x="6163283" y="4540915"/>
              <a:ext cx="914400" cy="914400"/>
            </a:xfrm>
            <a:prstGeom prst="rect">
              <a:avLst/>
            </a:prstGeom>
          </p:spPr>
        </p:pic>
        <p:pic>
          <p:nvPicPr>
            <p:cNvPr id="20" name="Graphic 19" descr="Flute with solid fill">
              <a:extLst>
                <a:ext uri="{FF2B5EF4-FFF2-40B4-BE49-F238E27FC236}">
                  <a16:creationId xmlns:a16="http://schemas.microsoft.com/office/drawing/2014/main" id="{6C76D77F-BFEF-3D1A-1332-68B1CA1CF696}"/>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4455469" y="2079504"/>
              <a:ext cx="1253659" cy="1253659"/>
            </a:xfrm>
            <a:prstGeom prst="rect">
              <a:avLst/>
            </a:prstGeom>
          </p:spPr>
        </p:pic>
        <p:pic>
          <p:nvPicPr>
            <p:cNvPr id="21" name="Graphic 20" descr="Trumpet with solid fill">
              <a:extLst>
                <a:ext uri="{FF2B5EF4-FFF2-40B4-BE49-F238E27FC236}">
                  <a16:creationId xmlns:a16="http://schemas.microsoft.com/office/drawing/2014/main" id="{CE3BFFD1-86EA-82F8-7B92-81F91E3B204A}"/>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039638" y="4858849"/>
              <a:ext cx="1072605" cy="1072605"/>
            </a:xfrm>
            <a:prstGeom prst="rect">
              <a:avLst/>
            </a:prstGeom>
          </p:spPr>
        </p:pic>
        <p:pic>
          <p:nvPicPr>
            <p:cNvPr id="23" name="Graphic 22" descr="Drum set with solid fill">
              <a:extLst>
                <a:ext uri="{FF2B5EF4-FFF2-40B4-BE49-F238E27FC236}">
                  <a16:creationId xmlns:a16="http://schemas.microsoft.com/office/drawing/2014/main" id="{8C96A8EC-2514-E9A8-73EC-3029D0E32DEA}"/>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696544" y="2041860"/>
              <a:ext cx="914400" cy="914400"/>
            </a:xfrm>
            <a:prstGeom prst="rect">
              <a:avLst/>
            </a:prstGeom>
          </p:spPr>
        </p:pic>
        <p:pic>
          <p:nvPicPr>
            <p:cNvPr id="24" name="Graphic 23" descr="Electric guitar with solid fill">
              <a:extLst>
                <a:ext uri="{FF2B5EF4-FFF2-40B4-BE49-F238E27FC236}">
                  <a16:creationId xmlns:a16="http://schemas.microsoft.com/office/drawing/2014/main" id="{0315A288-13E1-2F98-E63E-7EDF349F534E}"/>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4289829" y="4824634"/>
              <a:ext cx="914400" cy="914400"/>
            </a:xfrm>
            <a:prstGeom prst="rect">
              <a:avLst/>
            </a:prstGeom>
          </p:spPr>
        </p:pic>
      </p:grpSp>
      <p:sp>
        <p:nvSpPr>
          <p:cNvPr id="25" name="Title Placeholder 9">
            <a:extLst>
              <a:ext uri="{FF2B5EF4-FFF2-40B4-BE49-F238E27FC236}">
                <a16:creationId xmlns:a16="http://schemas.microsoft.com/office/drawing/2014/main" id="{7CDC0E6A-0F9B-C14B-5641-8631A0A4DFA7}"/>
              </a:ext>
            </a:extLst>
          </p:cNvPr>
          <p:cNvSpPr>
            <a:spLocks noGrp="1"/>
          </p:cNvSpPr>
          <p:nvPr>
            <p:ph type="title"/>
          </p:nvPr>
        </p:nvSpPr>
        <p:spPr>
          <a:xfrm>
            <a:off x="1464278" y="544056"/>
            <a:ext cx="7012582" cy="843478"/>
          </a:xfrm>
          <a:prstGeom prst="rect">
            <a:avLst/>
          </a:prstGeom>
        </p:spPr>
        <p:txBody>
          <a:bodyPr vert="horz" lIns="91440" tIns="45720" rIns="91440" bIns="45720" rtlCol="0" anchor="ctr">
            <a:normAutofit/>
          </a:bodyPr>
          <a:lstStyle/>
          <a:p>
            <a:r>
              <a:rPr lang="en-GB" sz="3200" b="1">
                <a:latin typeface="Calibri" panose="020F0502020204030204" pitchFamily="34" charset="0"/>
                <a:cs typeface="Calibri" panose="020F0502020204030204" pitchFamily="34" charset="0"/>
              </a:rPr>
              <a:t>Let’s make musical soundscapes! </a:t>
            </a:r>
            <a:endParaRPr lang="en-US" sz="3200" b="1">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A85E8F0D-98B1-B77E-B6EE-C5E8D3050557}"/>
              </a:ext>
            </a:extLst>
          </p:cNvPr>
          <p:cNvSpPr/>
          <p:nvPr/>
        </p:nvSpPr>
        <p:spPr>
          <a:xfrm>
            <a:off x="1766220" y="1947585"/>
            <a:ext cx="1379590" cy="1304945"/>
          </a:xfrm>
          <a:prstGeom prst="ellipse">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4DFA8926-FD61-1365-21B3-2F17CB280E53}"/>
              </a:ext>
            </a:extLst>
          </p:cNvPr>
          <p:cNvSpPr/>
          <p:nvPr/>
        </p:nvSpPr>
        <p:spPr>
          <a:xfrm>
            <a:off x="906531" y="3455731"/>
            <a:ext cx="1379590" cy="1304945"/>
          </a:xfrm>
          <a:prstGeom prst="ellipse">
            <a:avLst/>
          </a:prstGeom>
          <a:solidFill>
            <a:srgbClr val="00B0F0"/>
          </a:solidFill>
          <a:ln>
            <a:solidFill>
              <a:srgbClr val="00B0F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1C85F7F0-838A-A047-F407-987F6916BD97}"/>
              </a:ext>
            </a:extLst>
          </p:cNvPr>
          <p:cNvSpPr/>
          <p:nvPr/>
        </p:nvSpPr>
        <p:spPr>
          <a:xfrm>
            <a:off x="2835796" y="3447437"/>
            <a:ext cx="1379590" cy="1304945"/>
          </a:xfrm>
          <a:prstGeom prst="ellipse">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9" name="Footer Placeholder 3">
            <a:extLst>
              <a:ext uri="{FF2B5EF4-FFF2-40B4-BE49-F238E27FC236}">
                <a16:creationId xmlns:a16="http://schemas.microsoft.com/office/drawing/2014/main" id="{EBD3D731-6882-1CFA-8170-F07DB4D1BF3C}"/>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419910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07CAD68C-D437-ABD3-1C11-19A28E4FDD6B}"/>
              </a:ext>
            </a:extLst>
          </p:cNvPr>
          <p:cNvSpPr>
            <a:spLocks noGrp="1"/>
          </p:cNvSpPr>
          <p:nvPr>
            <p:ph type="title" hasCustomPrompt="1"/>
          </p:nvPr>
        </p:nvSpPr>
        <p:spPr>
          <a:xfrm>
            <a:off x="1684434" y="514805"/>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Lesson outcomes</a:t>
            </a:r>
            <a:endParaRPr lang="en-US" b="1">
              <a:latin typeface="Calibri" panose="020F0502020204030204" pitchFamily="34" charset="0"/>
              <a:cs typeface="Calibri" panose="020F0502020204030204" pitchFamily="34" charset="0"/>
            </a:endParaRPr>
          </a:p>
        </p:txBody>
      </p:sp>
      <p:sp>
        <p:nvSpPr>
          <p:cNvPr id="5" name="Text Placeholder 10">
            <a:extLst>
              <a:ext uri="{FF2B5EF4-FFF2-40B4-BE49-F238E27FC236}">
                <a16:creationId xmlns:a16="http://schemas.microsoft.com/office/drawing/2014/main" id="{DE2FDA27-3321-1301-FB33-4CF86D6D3BDD}"/>
              </a:ext>
            </a:extLst>
          </p:cNvPr>
          <p:cNvSpPr txBox="1">
            <a:spLocks/>
          </p:cNvSpPr>
          <p:nvPr/>
        </p:nvSpPr>
        <p:spPr>
          <a:xfrm>
            <a:off x="1684434" y="1604693"/>
            <a:ext cx="7012582" cy="39084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None/>
            </a:pPr>
            <a:r>
              <a:rPr lang="en-GB" sz="2400">
                <a:effectLst/>
                <a:latin typeface="Calibri" panose="020F0502020204030204" pitchFamily="34" charset="0"/>
                <a:ea typeface="Aptos" panose="020B0004020202020204" pitchFamily="34" charset="0"/>
                <a:cs typeface="Aptos" panose="020B0004020202020204" pitchFamily="34" charset="0"/>
              </a:rPr>
              <a:t>Learners will:</a:t>
            </a:r>
            <a:endParaRPr lang="en-GB" sz="240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00000"/>
              </a:lnSpc>
              <a:buFont typeface="Symbol" panose="05050102010706020507" pitchFamily="18" charset="2"/>
              <a:buChar char=""/>
            </a:pPr>
            <a:r>
              <a:rPr lang="en-GB" sz="2400">
                <a:effectLst/>
                <a:latin typeface="Calibri" panose="020F0502020204030204" pitchFamily="34" charset="0"/>
                <a:ea typeface="Aptos" panose="020B0004020202020204" pitchFamily="34" charset="0"/>
                <a:cs typeface="Aptos" panose="020B0004020202020204" pitchFamily="34" charset="0"/>
              </a:rPr>
              <a:t>Engage with a contemporary work for Soprano, Alto, Tenor and Bass (SATB) chorus and orchestra </a:t>
            </a:r>
            <a:endParaRPr lang="en-GB" sz="2400">
              <a:latin typeface="Aptos" panose="020B0004020202020204" pitchFamily="34" charset="0"/>
              <a:ea typeface="Aptos" panose="020B0004020202020204" pitchFamily="34" charset="0"/>
              <a:cs typeface="Aptos" panose="020B0004020202020204" pitchFamily="34" charset="0"/>
            </a:endParaRPr>
          </a:p>
          <a:p>
            <a:pPr marL="342900" lvl="0" indent="-342900">
              <a:lnSpc>
                <a:spcPct val="100000"/>
              </a:lnSpc>
              <a:buFont typeface="Symbol" panose="05050102010706020507" pitchFamily="18" charset="2"/>
              <a:buChar char=""/>
            </a:pPr>
            <a:r>
              <a:rPr lang="en-GB" sz="2400">
                <a:solidFill>
                  <a:srgbClr val="000000"/>
                </a:solidFill>
                <a:effectLst/>
                <a:latin typeface="Calibri" panose="020F0502020204030204" pitchFamily="34" charset="0"/>
                <a:ea typeface="Aptos" panose="020B0004020202020204" pitchFamily="34" charset="0"/>
                <a:cs typeface="Aptos" panose="020B0004020202020204" pitchFamily="34" charset="0"/>
              </a:rPr>
              <a:t>Make connections between sound and movement, colour, and emotion </a:t>
            </a:r>
            <a:endParaRPr lang="en-GB" sz="2400">
              <a:latin typeface="Aptos" panose="020B0004020202020204" pitchFamily="34" charset="0"/>
              <a:ea typeface="Aptos" panose="020B0004020202020204" pitchFamily="34" charset="0"/>
              <a:cs typeface="Aptos" panose="020B0004020202020204" pitchFamily="34" charset="0"/>
            </a:endParaRPr>
          </a:p>
          <a:p>
            <a:pPr marL="342900" lvl="0" indent="-342900">
              <a:lnSpc>
                <a:spcPct val="100000"/>
              </a:lnSpc>
              <a:spcAft>
                <a:spcPts val="800"/>
              </a:spcAft>
              <a:buFont typeface="Symbol" panose="05050102010706020507" pitchFamily="18" charset="2"/>
              <a:buChar char=""/>
            </a:pPr>
            <a:r>
              <a:rPr lang="en-GB" sz="2400">
                <a:solidFill>
                  <a:srgbClr val="000000"/>
                </a:solidFill>
                <a:effectLst/>
                <a:latin typeface="Calibri" panose="020F0502020204030204" pitchFamily="34" charset="0"/>
                <a:ea typeface="Aptos" panose="020B0004020202020204" pitchFamily="34" charset="0"/>
              </a:rPr>
              <a:t>Express themselves through improvised and composed responses to the piece</a:t>
            </a:r>
            <a:endParaRPr lang="en-GB" sz="360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E046022-0AD6-113A-DA8A-BDC4C1DBFE1C}"/>
              </a:ext>
            </a:extLst>
          </p:cNvPr>
          <p:cNvSpPr/>
          <p:nvPr/>
        </p:nvSpPr>
        <p:spPr>
          <a:xfrm flipV="1">
            <a:off x="1684434" y="1386716"/>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FBAAB5-288F-2480-2FAA-66237FF4A035}"/>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8" name="Picture 7">
            <a:extLst>
              <a:ext uri="{FF2B5EF4-FFF2-40B4-BE49-F238E27FC236}">
                <a16:creationId xmlns:a16="http://schemas.microsoft.com/office/drawing/2014/main" id="{CF275D6B-A80F-1386-3111-CE7B0EB9AC6B}"/>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9" name="Date Placeholder 2">
            <a:extLst>
              <a:ext uri="{FF2B5EF4-FFF2-40B4-BE49-F238E27FC236}">
                <a16:creationId xmlns:a16="http://schemas.microsoft.com/office/drawing/2014/main" id="{8F3DDC08-F1C7-5E09-8F1B-9D0795631393}"/>
              </a:ext>
            </a:extLst>
          </p:cNvPr>
          <p:cNvSpPr>
            <a:spLocks noGrp="1"/>
          </p:cNvSpPr>
          <p:nvPr>
            <p:ph type="dt" sz="half" idx="10"/>
          </p:nvPr>
        </p:nvSpPr>
        <p:spPr>
          <a:xfrm>
            <a:off x="1464278" y="6177847"/>
            <a:ext cx="1891632" cy="365125"/>
          </a:xfrm>
        </p:spPr>
        <p:txBody>
          <a:bodyPr/>
          <a:lstStyle/>
          <a:p>
            <a:endParaRPr lang="en-US"/>
          </a:p>
        </p:txBody>
      </p:sp>
      <p:sp>
        <p:nvSpPr>
          <p:cNvPr id="11" name="Slide Number Placeholder 4">
            <a:extLst>
              <a:ext uri="{FF2B5EF4-FFF2-40B4-BE49-F238E27FC236}">
                <a16:creationId xmlns:a16="http://schemas.microsoft.com/office/drawing/2014/main" id="{F0EDB525-6918-30DF-DF90-519AE96C5749}"/>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a:t>
            </a:fld>
            <a:endParaRPr lang="en-US"/>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96AD993D-EDAF-B72C-9D03-EBFDBDEA9A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Footer Placeholder 3">
            <a:extLst>
              <a:ext uri="{FF2B5EF4-FFF2-40B4-BE49-F238E27FC236}">
                <a16:creationId xmlns:a16="http://schemas.microsoft.com/office/drawing/2014/main" id="{8315DD0E-A695-736D-5B2F-402B373E845C}"/>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1139906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20</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 name="Graphic 1" descr="Theatre outline">
            <a:extLst>
              <a:ext uri="{FF2B5EF4-FFF2-40B4-BE49-F238E27FC236}">
                <a16:creationId xmlns:a16="http://schemas.microsoft.com/office/drawing/2014/main" id="{5B8DB16B-1C28-6242-56C2-00844DF857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03877" y="2663264"/>
            <a:ext cx="1950442" cy="1950442"/>
          </a:xfrm>
          <a:prstGeom prst="rect">
            <a:avLst/>
          </a:prstGeom>
        </p:spPr>
      </p:pic>
      <p:pic>
        <p:nvPicPr>
          <p:cNvPr id="3" name="Graphic 2" descr="Conductor female with solid fill">
            <a:extLst>
              <a:ext uri="{FF2B5EF4-FFF2-40B4-BE49-F238E27FC236}">
                <a16:creationId xmlns:a16="http://schemas.microsoft.com/office/drawing/2014/main" id="{66DBAD16-1199-FA50-AD4B-064E7CC4A08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83983" y="2893352"/>
            <a:ext cx="1572341" cy="1572341"/>
          </a:xfrm>
          <a:prstGeom prst="rect">
            <a:avLst/>
          </a:prstGeom>
        </p:spPr>
      </p:pic>
      <p:sp>
        <p:nvSpPr>
          <p:cNvPr id="5" name="Title Placeholder 9">
            <a:extLst>
              <a:ext uri="{FF2B5EF4-FFF2-40B4-BE49-F238E27FC236}">
                <a16:creationId xmlns:a16="http://schemas.microsoft.com/office/drawing/2014/main" id="{BCDF4267-0BFC-368E-AA5A-2A8D878E3301}"/>
              </a:ext>
            </a:extLst>
          </p:cNvPr>
          <p:cNvSpPr txBox="1">
            <a:spLocks/>
          </p:cNvSpPr>
          <p:nvPr/>
        </p:nvSpPr>
        <p:spPr>
          <a:xfrm>
            <a:off x="1764351" y="504807"/>
            <a:ext cx="7012582"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Calibri" panose="020F0502020204030204" pitchFamily="34" charset="0"/>
                <a:cs typeface="Calibri" panose="020F0502020204030204" pitchFamily="34" charset="0"/>
              </a:rPr>
              <a:t>Time to share!</a:t>
            </a:r>
            <a:endParaRPr lang="en-US" b="1">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D581FECF-8A9F-E527-3EBF-D2D455CF552D}"/>
              </a:ext>
            </a:extLst>
          </p:cNvPr>
          <p:cNvGrpSpPr/>
          <p:nvPr/>
        </p:nvGrpSpPr>
        <p:grpSpPr>
          <a:xfrm>
            <a:off x="1868399" y="2275098"/>
            <a:ext cx="2351104" cy="3009509"/>
            <a:chOff x="4185584" y="2041860"/>
            <a:chExt cx="2892099" cy="3889594"/>
          </a:xfrm>
        </p:grpSpPr>
        <p:pic>
          <p:nvPicPr>
            <p:cNvPr id="7" name="Graphic 6" descr="Piano with solid fill">
              <a:extLst>
                <a:ext uri="{FF2B5EF4-FFF2-40B4-BE49-F238E27FC236}">
                  <a16:creationId xmlns:a16="http://schemas.microsoft.com/office/drawing/2014/main" id="{011DDF42-21A3-9EAD-A791-3355687B824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21014" y="3281823"/>
              <a:ext cx="914400" cy="914400"/>
            </a:xfrm>
            <a:prstGeom prst="rect">
              <a:avLst/>
            </a:prstGeom>
          </p:spPr>
        </p:pic>
        <p:pic>
          <p:nvPicPr>
            <p:cNvPr id="8" name="Graphic 7" descr="Bongo with solid fill">
              <a:extLst>
                <a:ext uri="{FF2B5EF4-FFF2-40B4-BE49-F238E27FC236}">
                  <a16:creationId xmlns:a16="http://schemas.microsoft.com/office/drawing/2014/main" id="{07A2A0C5-487A-2925-4C6F-85977BD7D5C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01985" y="3308192"/>
              <a:ext cx="914400" cy="914400"/>
            </a:xfrm>
            <a:prstGeom prst="rect">
              <a:avLst/>
            </a:prstGeom>
          </p:spPr>
        </p:pic>
        <p:pic>
          <p:nvPicPr>
            <p:cNvPr id="9" name="Graphic 8" descr="Guitar with solid fill">
              <a:extLst>
                <a:ext uri="{FF2B5EF4-FFF2-40B4-BE49-F238E27FC236}">
                  <a16:creationId xmlns:a16="http://schemas.microsoft.com/office/drawing/2014/main" id="{0B77CDE9-70D1-F49C-44D2-A17D5198826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622531" y="3303563"/>
              <a:ext cx="914400" cy="914400"/>
            </a:xfrm>
            <a:prstGeom prst="rect">
              <a:avLst/>
            </a:prstGeom>
          </p:spPr>
        </p:pic>
        <p:pic>
          <p:nvPicPr>
            <p:cNvPr id="12" name="Graphic 11" descr="Harp with solid fill">
              <a:extLst>
                <a:ext uri="{FF2B5EF4-FFF2-40B4-BE49-F238E27FC236}">
                  <a16:creationId xmlns:a16="http://schemas.microsoft.com/office/drawing/2014/main" id="{CBB7C1DE-8DE3-1225-7F92-00398152885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40943" y="4190931"/>
              <a:ext cx="914400" cy="914400"/>
            </a:xfrm>
            <a:prstGeom prst="rect">
              <a:avLst/>
            </a:prstGeom>
          </p:spPr>
        </p:pic>
        <p:pic>
          <p:nvPicPr>
            <p:cNvPr id="13" name="Graphic 12" descr="Gong with solid fill">
              <a:extLst>
                <a:ext uri="{FF2B5EF4-FFF2-40B4-BE49-F238E27FC236}">
                  <a16:creationId xmlns:a16="http://schemas.microsoft.com/office/drawing/2014/main" id="{530ECB54-A7C3-DE25-8181-235F63E78DA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050609" y="4244994"/>
              <a:ext cx="914400" cy="914400"/>
            </a:xfrm>
            <a:prstGeom prst="rect">
              <a:avLst/>
            </a:prstGeom>
          </p:spPr>
        </p:pic>
        <p:pic>
          <p:nvPicPr>
            <p:cNvPr id="14" name="Graphic 13" descr="Violin with solid fill">
              <a:extLst>
                <a:ext uri="{FF2B5EF4-FFF2-40B4-BE49-F238E27FC236}">
                  <a16:creationId xmlns:a16="http://schemas.microsoft.com/office/drawing/2014/main" id="{3DA7E624-3EA7-38D6-E3FB-5C1EECE63B0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185584" y="4180579"/>
              <a:ext cx="914400" cy="914400"/>
            </a:xfrm>
            <a:prstGeom prst="rect">
              <a:avLst/>
            </a:prstGeom>
          </p:spPr>
        </p:pic>
        <p:pic>
          <p:nvPicPr>
            <p:cNvPr id="15" name="Graphic 14" descr="Banjo with solid fill">
              <a:extLst>
                <a:ext uri="{FF2B5EF4-FFF2-40B4-BE49-F238E27FC236}">
                  <a16:creationId xmlns:a16="http://schemas.microsoft.com/office/drawing/2014/main" id="{652269A7-FE46-F21E-8B64-EECD3388299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713492" y="2640937"/>
              <a:ext cx="914400" cy="914400"/>
            </a:xfrm>
            <a:prstGeom prst="rect">
              <a:avLst/>
            </a:prstGeom>
          </p:spPr>
        </p:pic>
        <p:pic>
          <p:nvPicPr>
            <p:cNvPr id="16" name="Graphic 15" descr="Saxophone with solid fill">
              <a:extLst>
                <a:ext uri="{FF2B5EF4-FFF2-40B4-BE49-F238E27FC236}">
                  <a16:creationId xmlns:a16="http://schemas.microsoft.com/office/drawing/2014/main" id="{05BFCCA5-2567-F05E-0840-8A8BEF71441B}"/>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115009" y="3523356"/>
              <a:ext cx="914400" cy="914400"/>
            </a:xfrm>
            <a:prstGeom prst="rect">
              <a:avLst/>
            </a:prstGeom>
          </p:spPr>
        </p:pic>
        <p:pic>
          <p:nvPicPr>
            <p:cNvPr id="20" name="Graphic 19" descr="Medieval Trumpet with solid fill">
              <a:extLst>
                <a:ext uri="{FF2B5EF4-FFF2-40B4-BE49-F238E27FC236}">
                  <a16:creationId xmlns:a16="http://schemas.microsoft.com/office/drawing/2014/main" id="{6D682A1D-FCD3-CC12-50B6-BA275E37576A}"/>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548500" y="2790836"/>
              <a:ext cx="914400" cy="914400"/>
            </a:xfrm>
            <a:prstGeom prst="rect">
              <a:avLst/>
            </a:prstGeom>
          </p:spPr>
        </p:pic>
        <p:pic>
          <p:nvPicPr>
            <p:cNvPr id="21" name="Graphic 20" descr="Drum with solid fill">
              <a:extLst>
                <a:ext uri="{FF2B5EF4-FFF2-40B4-BE49-F238E27FC236}">
                  <a16:creationId xmlns:a16="http://schemas.microsoft.com/office/drawing/2014/main" id="{A77710D7-7D08-46B5-F9EF-1A14AB9D85E0}"/>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263257" y="2140623"/>
              <a:ext cx="650213" cy="650213"/>
            </a:xfrm>
            <a:prstGeom prst="rect">
              <a:avLst/>
            </a:prstGeom>
          </p:spPr>
        </p:pic>
        <p:pic>
          <p:nvPicPr>
            <p:cNvPr id="23" name="Graphic 22" descr="Clarinet with solid fill">
              <a:extLst>
                <a:ext uri="{FF2B5EF4-FFF2-40B4-BE49-F238E27FC236}">
                  <a16:creationId xmlns:a16="http://schemas.microsoft.com/office/drawing/2014/main" id="{F4EA5C17-DEFB-7778-DB70-87B03E26CD5E}"/>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rot="20975540">
              <a:off x="6163283" y="4540915"/>
              <a:ext cx="914400" cy="914400"/>
            </a:xfrm>
            <a:prstGeom prst="rect">
              <a:avLst/>
            </a:prstGeom>
          </p:spPr>
        </p:pic>
        <p:pic>
          <p:nvPicPr>
            <p:cNvPr id="24" name="Graphic 23" descr="Flute with solid fill">
              <a:extLst>
                <a:ext uri="{FF2B5EF4-FFF2-40B4-BE49-F238E27FC236}">
                  <a16:creationId xmlns:a16="http://schemas.microsoft.com/office/drawing/2014/main" id="{02780EAB-B5E0-E3DF-1921-3F07DB1E15DA}"/>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4455469" y="2079504"/>
              <a:ext cx="1253659" cy="1253659"/>
            </a:xfrm>
            <a:prstGeom prst="rect">
              <a:avLst/>
            </a:prstGeom>
          </p:spPr>
        </p:pic>
        <p:pic>
          <p:nvPicPr>
            <p:cNvPr id="25" name="Graphic 24" descr="Trumpet with solid fill">
              <a:extLst>
                <a:ext uri="{FF2B5EF4-FFF2-40B4-BE49-F238E27FC236}">
                  <a16:creationId xmlns:a16="http://schemas.microsoft.com/office/drawing/2014/main" id="{501254F6-74B2-B5E4-0FD1-F600D93FCAE4}"/>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039638" y="4858849"/>
              <a:ext cx="1072605" cy="1072605"/>
            </a:xfrm>
            <a:prstGeom prst="rect">
              <a:avLst/>
            </a:prstGeom>
          </p:spPr>
        </p:pic>
        <p:pic>
          <p:nvPicPr>
            <p:cNvPr id="26" name="Graphic 25" descr="Drum set with solid fill">
              <a:extLst>
                <a:ext uri="{FF2B5EF4-FFF2-40B4-BE49-F238E27FC236}">
                  <a16:creationId xmlns:a16="http://schemas.microsoft.com/office/drawing/2014/main" id="{FF70196C-45F9-A414-FC3E-08C5A0C0E724}"/>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696544" y="2041860"/>
              <a:ext cx="914400" cy="914400"/>
            </a:xfrm>
            <a:prstGeom prst="rect">
              <a:avLst/>
            </a:prstGeom>
          </p:spPr>
        </p:pic>
        <p:pic>
          <p:nvPicPr>
            <p:cNvPr id="27" name="Graphic 26" descr="Electric guitar with solid fill">
              <a:extLst>
                <a:ext uri="{FF2B5EF4-FFF2-40B4-BE49-F238E27FC236}">
                  <a16:creationId xmlns:a16="http://schemas.microsoft.com/office/drawing/2014/main" id="{F2AD7001-611C-0D0C-F751-B2C47AD34BFF}"/>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289829" y="4824634"/>
              <a:ext cx="914400" cy="914400"/>
            </a:xfrm>
            <a:prstGeom prst="rect">
              <a:avLst/>
            </a:prstGeom>
          </p:spPr>
        </p:pic>
      </p:grpSp>
      <p:sp>
        <p:nvSpPr>
          <p:cNvPr id="4" name="Footer Placeholder 3">
            <a:extLst>
              <a:ext uri="{FF2B5EF4-FFF2-40B4-BE49-F238E27FC236}">
                <a16:creationId xmlns:a16="http://schemas.microsoft.com/office/drawing/2014/main" id="{693EA276-7ACF-28B0-AB82-73EB375358C1}"/>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514550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3"/>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4"/>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7" y="2208213"/>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bg1"/>
                </a:solidFill>
                <a:latin typeface="Calibri" panose="020F0502020204030204" pitchFamily="34" charset="0"/>
                <a:cs typeface="Calibri" panose="020F0502020204030204" pitchFamily="34" charset="0"/>
              </a:rPr>
              <a:t>Lesson 3</a:t>
            </a:r>
            <a:endParaRPr lang="en-US" sz="4400">
              <a:latin typeface="Calibri" panose="020F0502020204030204" pitchFamily="34" charset="0"/>
              <a:cs typeface="Calibri" panose="020F0502020204030204" pitchFamily="34" charset="0"/>
            </a:endParaRPr>
          </a:p>
        </p:txBody>
      </p:sp>
      <p:sp>
        <p:nvSpPr>
          <p:cNvPr id="11" name="Text Placeholder 9">
            <a:extLst>
              <a:ext uri="{FF2B5EF4-FFF2-40B4-BE49-F238E27FC236}">
                <a16:creationId xmlns:a16="http://schemas.microsoft.com/office/drawing/2014/main" id="{4CA9F064-31C5-962D-B7F9-B46DBC4E319F}"/>
              </a:ext>
            </a:extLst>
          </p:cNvPr>
          <p:cNvSpPr txBox="1">
            <a:spLocks/>
          </p:cNvSpPr>
          <p:nvPr/>
        </p:nvSpPr>
        <p:spPr>
          <a:xfrm>
            <a:off x="2584450" y="3390280"/>
            <a:ext cx="7023100" cy="1370012"/>
          </a:xfrm>
          <a:prstGeom prst="rect">
            <a:avLst/>
          </a:prstGeom>
        </p:spPr>
        <p:txBody>
          <a:bodyPr vert="horz" lIns="91440" tIns="45720" rIns="91440" bIns="45720" anchor="t"/>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solidFill>
                  <a:schemeClr val="bg1"/>
                </a:solidFill>
                <a:latin typeface="Calibri"/>
                <a:ea typeface="Calibri"/>
                <a:cs typeface="Calibri"/>
              </a:rPr>
              <a:t>Connecting music and poetry</a:t>
            </a:r>
            <a:endParaRPr lang="en-GB">
              <a:solidFill>
                <a:schemeClr val="bg1"/>
              </a:solidFill>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a:solidFill>
                  <a:schemeClr val="bg1"/>
                </a:solidFill>
              </a:rPr>
              <a:t>Copyright Andrea Price &amp; BBC</a:t>
            </a:r>
          </a:p>
        </p:txBody>
      </p:sp>
    </p:spTree>
    <p:extLst>
      <p:ext uri="{BB962C8B-B14F-4D97-AF65-F5344CB8AC3E}">
        <p14:creationId xmlns:p14="http://schemas.microsoft.com/office/powerpoint/2010/main" val="2129981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22</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FF62B509-429E-6091-54A6-17C38FBD9FCB}"/>
              </a:ext>
            </a:extLst>
          </p:cNvPr>
          <p:cNvSpPr>
            <a:spLocks noGrp="1"/>
          </p:cNvSpPr>
          <p:nvPr>
            <p:ph type="title"/>
          </p:nvPr>
        </p:nvSpPr>
        <p:spPr>
          <a:xfrm>
            <a:off x="1464278" y="544056"/>
            <a:ext cx="7012582" cy="843478"/>
          </a:xfrm>
          <a:prstGeom prst="rect">
            <a:avLst/>
          </a:prstGeom>
        </p:spPr>
        <p:txBody>
          <a:bodyPr vert="horz" lIns="91440" tIns="45720" rIns="91440" bIns="45720" rtlCol="0" anchor="ctr">
            <a:normAutofit/>
          </a:bodyPr>
          <a:lstStyle/>
          <a:p>
            <a:r>
              <a:rPr lang="en-GB" sz="3200" b="1">
                <a:latin typeface="Calibri" panose="020F0502020204030204" pitchFamily="34" charset="0"/>
                <a:cs typeface="Calibri" panose="020F0502020204030204" pitchFamily="34" charset="0"/>
              </a:rPr>
              <a:t>Watch the orchestral performance</a:t>
            </a:r>
            <a:endParaRPr lang="en-US" sz="3200" b="1">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B37082D-908E-0A0D-7B27-07D96E70749A}"/>
              </a:ext>
            </a:extLst>
          </p:cNvPr>
          <p:cNvSpPr txBox="1"/>
          <p:nvPr/>
        </p:nvSpPr>
        <p:spPr>
          <a:xfrm>
            <a:off x="2855171" y="2327239"/>
            <a:ext cx="2962542" cy="369332"/>
          </a:xfrm>
          <a:prstGeom prst="rect">
            <a:avLst/>
          </a:prstGeom>
          <a:noFill/>
          <a:ln>
            <a:solidFill>
              <a:schemeClr val="tx1"/>
            </a:solidFill>
          </a:ln>
        </p:spPr>
        <p:txBody>
          <a:bodyPr wrap="none" rtlCol="0">
            <a:spAutoFit/>
          </a:bodyPr>
          <a:lstStyle/>
          <a:p>
            <a:r>
              <a:rPr lang="en-GB">
                <a:highlight>
                  <a:srgbClr val="FFFF00"/>
                </a:highlight>
              </a:rPr>
              <a:t>Performance film thumbnail</a:t>
            </a:r>
          </a:p>
        </p:txBody>
      </p:sp>
      <p:graphicFrame>
        <p:nvGraphicFramePr>
          <p:cNvPr id="4" name="Table 3">
            <a:extLst>
              <a:ext uri="{FF2B5EF4-FFF2-40B4-BE49-F238E27FC236}">
                <a16:creationId xmlns:a16="http://schemas.microsoft.com/office/drawing/2014/main" id="{6C3B4AEC-27EC-3E67-6E2C-45124B85FCD6}"/>
              </a:ext>
            </a:extLst>
          </p:cNvPr>
          <p:cNvGraphicFramePr>
            <a:graphicFrameLocks noGrp="1"/>
          </p:cNvGraphicFramePr>
          <p:nvPr>
            <p:extLst>
              <p:ext uri="{D42A27DB-BD31-4B8C-83A1-F6EECF244321}">
                <p14:modId xmlns:p14="http://schemas.microsoft.com/office/powerpoint/2010/main" val="2067780809"/>
              </p:ext>
            </p:extLst>
          </p:nvPr>
        </p:nvGraphicFramePr>
        <p:xfrm>
          <a:off x="2159000" y="5345100"/>
          <a:ext cx="5742354" cy="326390"/>
        </p:xfrm>
        <a:graphic>
          <a:graphicData uri="http://schemas.openxmlformats.org/drawingml/2006/table">
            <a:tbl>
              <a:tblPr/>
              <a:tblGrid>
                <a:gridCol w="5742354">
                  <a:extLst>
                    <a:ext uri="{9D8B030D-6E8A-4147-A177-3AD203B41FA5}">
                      <a16:colId xmlns:a16="http://schemas.microsoft.com/office/drawing/2014/main" val="346243436"/>
                    </a:ext>
                  </a:extLst>
                </a:gridCol>
              </a:tblGrid>
              <a:tr h="190500">
                <a:tc>
                  <a:txBody>
                    <a:bodyPr/>
                    <a:lstStyle/>
                    <a:p>
                      <a:pPr algn="ctr" fontAlgn="b"/>
                      <a:r>
                        <a:rPr lang="en-GB" sz="1800" b="0" i="0" u="sng" strike="noStrike">
                          <a:solidFill>
                            <a:srgbClr val="467886"/>
                          </a:solidFill>
                          <a:effectLst/>
                          <a:latin typeface="Calibri" panose="020F0502020204030204" pitchFamily="34" charset="0"/>
                          <a:cs typeface="Calibri" panose="020F0502020204030204" pitchFamily="34" charset="0"/>
                          <a:hlinkClick r:id="rId6"/>
                        </a:rPr>
                        <a:t>https://www.bbc.co.uk/teach/ten-pieces/articles/zxpvjfr</a:t>
                      </a:r>
                      <a:endParaRPr lang="en-GB" sz="1800" b="0" i="0" u="sng" strike="noStrike">
                        <a:solidFill>
                          <a:srgbClr val="467886"/>
                        </a:solidFill>
                        <a:effectLst/>
                        <a:latin typeface="Calibri" panose="020F0502020204030204" pitchFamily="34" charset="0"/>
                        <a:cs typeface="Calibri" panose="020F0502020204030204" pitchFamily="34" charset="0"/>
                      </a:endParaRPr>
                    </a:p>
                  </a:txBody>
                  <a:tcPr marL="6350" marR="6350" marT="6350" anchor="b">
                    <a:lnL>
                      <a:noFill/>
                    </a:lnL>
                    <a:lnR>
                      <a:noFill/>
                    </a:lnR>
                    <a:lnT>
                      <a:noFill/>
                    </a:lnT>
                    <a:lnB>
                      <a:noFill/>
                    </a:lnB>
                  </a:tcPr>
                </a:tc>
                <a:extLst>
                  <a:ext uri="{0D108BD9-81ED-4DB2-BD59-A6C34878D82A}">
                    <a16:rowId xmlns:a16="http://schemas.microsoft.com/office/drawing/2014/main" val="664733232"/>
                  </a:ext>
                </a:extLst>
              </a:tr>
            </a:tbl>
          </a:graphicData>
        </a:graphic>
      </p:graphicFrame>
      <p:grpSp>
        <p:nvGrpSpPr>
          <p:cNvPr id="5" name="Group 4">
            <a:extLst>
              <a:ext uri="{FF2B5EF4-FFF2-40B4-BE49-F238E27FC236}">
                <a16:creationId xmlns:a16="http://schemas.microsoft.com/office/drawing/2014/main" id="{277DCD58-7BC4-190F-024E-7B08BFDD5A2F}"/>
              </a:ext>
            </a:extLst>
          </p:cNvPr>
          <p:cNvGrpSpPr/>
          <p:nvPr/>
        </p:nvGrpSpPr>
        <p:grpSpPr>
          <a:xfrm>
            <a:off x="9062290" y="2363486"/>
            <a:ext cx="2288883" cy="2798757"/>
            <a:chOff x="4185584" y="2041860"/>
            <a:chExt cx="2892099" cy="3889594"/>
          </a:xfrm>
        </p:grpSpPr>
        <p:pic>
          <p:nvPicPr>
            <p:cNvPr id="6" name="Graphic 5" descr="Piano with solid fill">
              <a:extLst>
                <a:ext uri="{FF2B5EF4-FFF2-40B4-BE49-F238E27FC236}">
                  <a16:creationId xmlns:a16="http://schemas.microsoft.com/office/drawing/2014/main" id="{3FDDB884-C7EE-3F3C-1CFC-FF7C0BF666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21014" y="3281823"/>
              <a:ext cx="914400" cy="914400"/>
            </a:xfrm>
            <a:prstGeom prst="rect">
              <a:avLst/>
            </a:prstGeom>
          </p:spPr>
        </p:pic>
        <p:pic>
          <p:nvPicPr>
            <p:cNvPr id="7" name="Graphic 6" descr="Bongo with solid fill">
              <a:extLst>
                <a:ext uri="{FF2B5EF4-FFF2-40B4-BE49-F238E27FC236}">
                  <a16:creationId xmlns:a16="http://schemas.microsoft.com/office/drawing/2014/main" id="{D7554B2E-E6A6-BCDF-4694-1279207C81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01985" y="3308192"/>
              <a:ext cx="914400" cy="914400"/>
            </a:xfrm>
            <a:prstGeom prst="rect">
              <a:avLst/>
            </a:prstGeom>
          </p:spPr>
        </p:pic>
        <p:pic>
          <p:nvPicPr>
            <p:cNvPr id="8" name="Graphic 7" descr="Guitar with solid fill">
              <a:extLst>
                <a:ext uri="{FF2B5EF4-FFF2-40B4-BE49-F238E27FC236}">
                  <a16:creationId xmlns:a16="http://schemas.microsoft.com/office/drawing/2014/main" id="{8B9FB50C-6850-62B1-DDF7-921F3CFEE7C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22531" y="3303563"/>
              <a:ext cx="914400" cy="914400"/>
            </a:xfrm>
            <a:prstGeom prst="rect">
              <a:avLst/>
            </a:prstGeom>
          </p:spPr>
        </p:pic>
        <p:pic>
          <p:nvPicPr>
            <p:cNvPr id="9" name="Graphic 8" descr="Harp with solid fill">
              <a:extLst>
                <a:ext uri="{FF2B5EF4-FFF2-40B4-BE49-F238E27FC236}">
                  <a16:creationId xmlns:a16="http://schemas.microsoft.com/office/drawing/2014/main" id="{BB5C09FF-6690-5C05-D295-E211B69A605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840943" y="4190931"/>
              <a:ext cx="914400" cy="914400"/>
            </a:xfrm>
            <a:prstGeom prst="rect">
              <a:avLst/>
            </a:prstGeom>
          </p:spPr>
        </p:pic>
        <p:pic>
          <p:nvPicPr>
            <p:cNvPr id="12" name="Graphic 11" descr="Gong with solid fill">
              <a:extLst>
                <a:ext uri="{FF2B5EF4-FFF2-40B4-BE49-F238E27FC236}">
                  <a16:creationId xmlns:a16="http://schemas.microsoft.com/office/drawing/2014/main" id="{36F9A63B-5F63-4EB3-1B2D-3338C520ACC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50609" y="4244994"/>
              <a:ext cx="914400" cy="914400"/>
            </a:xfrm>
            <a:prstGeom prst="rect">
              <a:avLst/>
            </a:prstGeom>
          </p:spPr>
        </p:pic>
        <p:pic>
          <p:nvPicPr>
            <p:cNvPr id="13" name="Graphic 12" descr="Violin with solid fill">
              <a:extLst>
                <a:ext uri="{FF2B5EF4-FFF2-40B4-BE49-F238E27FC236}">
                  <a16:creationId xmlns:a16="http://schemas.microsoft.com/office/drawing/2014/main" id="{B6C2FDA3-230E-C9D0-2EB3-AA24A3ED1FD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185584" y="4180579"/>
              <a:ext cx="914400" cy="914400"/>
            </a:xfrm>
            <a:prstGeom prst="rect">
              <a:avLst/>
            </a:prstGeom>
          </p:spPr>
        </p:pic>
        <p:pic>
          <p:nvPicPr>
            <p:cNvPr id="14" name="Graphic 13" descr="Banjo with solid fill">
              <a:extLst>
                <a:ext uri="{FF2B5EF4-FFF2-40B4-BE49-F238E27FC236}">
                  <a16:creationId xmlns:a16="http://schemas.microsoft.com/office/drawing/2014/main" id="{ECDA3B8F-066E-945D-E3A7-8669B64B58A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713492" y="2640937"/>
              <a:ext cx="914400" cy="914400"/>
            </a:xfrm>
            <a:prstGeom prst="rect">
              <a:avLst/>
            </a:prstGeom>
          </p:spPr>
        </p:pic>
        <p:pic>
          <p:nvPicPr>
            <p:cNvPr id="15" name="Graphic 14" descr="Saxophone with solid fill">
              <a:extLst>
                <a:ext uri="{FF2B5EF4-FFF2-40B4-BE49-F238E27FC236}">
                  <a16:creationId xmlns:a16="http://schemas.microsoft.com/office/drawing/2014/main" id="{B1CF7820-5D27-8DB7-5F4E-D1408E0DA38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115009" y="3523356"/>
              <a:ext cx="914400" cy="914400"/>
            </a:xfrm>
            <a:prstGeom prst="rect">
              <a:avLst/>
            </a:prstGeom>
          </p:spPr>
        </p:pic>
        <p:pic>
          <p:nvPicPr>
            <p:cNvPr id="16" name="Graphic 15" descr="Medieval Trumpet with solid fill">
              <a:extLst>
                <a:ext uri="{FF2B5EF4-FFF2-40B4-BE49-F238E27FC236}">
                  <a16:creationId xmlns:a16="http://schemas.microsoft.com/office/drawing/2014/main" id="{5E3259F5-4081-D9F7-1FC8-2FBA4FABDEF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548500" y="2790836"/>
              <a:ext cx="914400" cy="914400"/>
            </a:xfrm>
            <a:prstGeom prst="rect">
              <a:avLst/>
            </a:prstGeom>
          </p:spPr>
        </p:pic>
        <p:pic>
          <p:nvPicPr>
            <p:cNvPr id="20" name="Graphic 19" descr="Drum with solid fill">
              <a:extLst>
                <a:ext uri="{FF2B5EF4-FFF2-40B4-BE49-F238E27FC236}">
                  <a16:creationId xmlns:a16="http://schemas.microsoft.com/office/drawing/2014/main" id="{D305A113-DC28-BDE3-2DBE-A41B9B0A65F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263257" y="2140623"/>
              <a:ext cx="650213" cy="650213"/>
            </a:xfrm>
            <a:prstGeom prst="rect">
              <a:avLst/>
            </a:prstGeom>
          </p:spPr>
        </p:pic>
        <p:pic>
          <p:nvPicPr>
            <p:cNvPr id="21" name="Graphic 20" descr="Clarinet with solid fill">
              <a:extLst>
                <a:ext uri="{FF2B5EF4-FFF2-40B4-BE49-F238E27FC236}">
                  <a16:creationId xmlns:a16="http://schemas.microsoft.com/office/drawing/2014/main" id="{D6E07913-9D9C-7C8D-B585-3B421069C532}"/>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rot="20975540">
              <a:off x="6163283" y="4540915"/>
              <a:ext cx="914400" cy="914400"/>
            </a:xfrm>
            <a:prstGeom prst="rect">
              <a:avLst/>
            </a:prstGeom>
          </p:spPr>
        </p:pic>
        <p:pic>
          <p:nvPicPr>
            <p:cNvPr id="23" name="Graphic 22" descr="Flute with solid fill">
              <a:extLst>
                <a:ext uri="{FF2B5EF4-FFF2-40B4-BE49-F238E27FC236}">
                  <a16:creationId xmlns:a16="http://schemas.microsoft.com/office/drawing/2014/main" id="{72C0FEE0-4FF7-0AB7-FFC3-B88098B2D771}"/>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4455469" y="2079504"/>
              <a:ext cx="1253659" cy="1253659"/>
            </a:xfrm>
            <a:prstGeom prst="rect">
              <a:avLst/>
            </a:prstGeom>
          </p:spPr>
        </p:pic>
        <p:pic>
          <p:nvPicPr>
            <p:cNvPr id="24" name="Graphic 23" descr="Trumpet with solid fill">
              <a:extLst>
                <a:ext uri="{FF2B5EF4-FFF2-40B4-BE49-F238E27FC236}">
                  <a16:creationId xmlns:a16="http://schemas.microsoft.com/office/drawing/2014/main" id="{3984122B-2E4F-9FE1-27CA-F4DF7F87456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039638" y="4858849"/>
              <a:ext cx="1072605" cy="1072605"/>
            </a:xfrm>
            <a:prstGeom prst="rect">
              <a:avLst/>
            </a:prstGeom>
          </p:spPr>
        </p:pic>
        <p:pic>
          <p:nvPicPr>
            <p:cNvPr id="25" name="Graphic 24" descr="Drum set with solid fill">
              <a:extLst>
                <a:ext uri="{FF2B5EF4-FFF2-40B4-BE49-F238E27FC236}">
                  <a16:creationId xmlns:a16="http://schemas.microsoft.com/office/drawing/2014/main" id="{06A60510-F8A6-755D-D681-96AF69A62450}"/>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696544" y="2041860"/>
              <a:ext cx="914400" cy="914400"/>
            </a:xfrm>
            <a:prstGeom prst="rect">
              <a:avLst/>
            </a:prstGeom>
          </p:spPr>
        </p:pic>
        <p:pic>
          <p:nvPicPr>
            <p:cNvPr id="26" name="Graphic 25" descr="Electric guitar with solid fill">
              <a:extLst>
                <a:ext uri="{FF2B5EF4-FFF2-40B4-BE49-F238E27FC236}">
                  <a16:creationId xmlns:a16="http://schemas.microsoft.com/office/drawing/2014/main" id="{3BA132B3-7885-6B37-505B-7A892ACFB4FB}"/>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4289829" y="4824634"/>
              <a:ext cx="914400" cy="914400"/>
            </a:xfrm>
            <a:prstGeom prst="rect">
              <a:avLst/>
            </a:prstGeom>
          </p:spPr>
        </p:pic>
      </p:grpSp>
      <p:sp>
        <p:nvSpPr>
          <p:cNvPr id="27" name="Footer Placeholder 3">
            <a:extLst>
              <a:ext uri="{FF2B5EF4-FFF2-40B4-BE49-F238E27FC236}">
                <a16:creationId xmlns:a16="http://schemas.microsoft.com/office/drawing/2014/main" id="{94417EBC-FC38-9571-A6BE-4FCEAEED1EFE}"/>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1235993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23</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5" name="TextBox 4">
            <a:extLst>
              <a:ext uri="{FF2B5EF4-FFF2-40B4-BE49-F238E27FC236}">
                <a16:creationId xmlns:a16="http://schemas.microsoft.com/office/drawing/2014/main" id="{EC9F8459-8957-145B-E8FB-4C39B243A61A}"/>
              </a:ext>
            </a:extLst>
          </p:cNvPr>
          <p:cNvSpPr txBox="1"/>
          <p:nvPr/>
        </p:nvSpPr>
        <p:spPr>
          <a:xfrm>
            <a:off x="3806231" y="5768862"/>
            <a:ext cx="4220307" cy="369332"/>
          </a:xfrm>
          <a:prstGeom prst="rect">
            <a:avLst/>
          </a:prstGeom>
          <a:noFill/>
        </p:spPr>
        <p:txBody>
          <a:bodyPr wrap="square">
            <a:spAutoFit/>
          </a:bodyPr>
          <a:lstStyle/>
          <a:p>
            <a:pPr fontAlgn="base"/>
            <a:r>
              <a:rPr lang="en-GB" sz="1800">
                <a:solidFill>
                  <a:srgbClr val="467886"/>
                </a:solidFill>
                <a:effectLst/>
                <a:latin typeface="Calibri" panose="020F0502020204030204" pitchFamily="34" charset="0"/>
                <a:ea typeface="Yu Gothic Light" panose="020B0300000000000000" pitchFamily="34" charset="-128"/>
                <a:hlinkClick r:id="rId6"/>
              </a:rPr>
              <a:t>For guidance on notation, please see here.</a:t>
            </a:r>
            <a:endParaRPr lang="en-GB" sz="1800">
              <a:effectLst/>
              <a:latin typeface="Times New Roman" panose="02020603050405020304" pitchFamily="18" charset="0"/>
              <a:ea typeface="Times New Roman" panose="02020603050405020304" pitchFamily="18" charset="0"/>
            </a:endParaRPr>
          </a:p>
        </p:txBody>
      </p:sp>
      <p:sp>
        <p:nvSpPr>
          <p:cNvPr id="6" name="Title Placeholder 9">
            <a:extLst>
              <a:ext uri="{FF2B5EF4-FFF2-40B4-BE49-F238E27FC236}">
                <a16:creationId xmlns:a16="http://schemas.microsoft.com/office/drawing/2014/main" id="{6D1D32AA-524E-1AD5-BAA9-532C84410503}"/>
              </a:ext>
            </a:extLst>
          </p:cNvPr>
          <p:cNvSpPr>
            <a:spLocks noGrp="1"/>
          </p:cNvSpPr>
          <p:nvPr>
            <p:ph type="title"/>
          </p:nvPr>
        </p:nvSpPr>
        <p:spPr>
          <a:xfrm>
            <a:off x="1464278" y="544056"/>
            <a:ext cx="7012582" cy="843478"/>
          </a:xfrm>
          <a:prstGeom prst="rect">
            <a:avLst/>
          </a:prstGeom>
        </p:spPr>
        <p:txBody>
          <a:bodyPr vert="horz" lIns="91440" tIns="45720" rIns="91440" bIns="45720" rtlCol="0" anchor="ctr">
            <a:normAutofit/>
          </a:bodyPr>
          <a:lstStyle/>
          <a:p>
            <a:r>
              <a:rPr lang="en-GB" sz="3200" b="1">
                <a:latin typeface="Calibri" panose="020F0502020204030204" pitchFamily="34" charset="0"/>
                <a:cs typeface="Calibri" panose="020F0502020204030204" pitchFamily="34" charset="0"/>
              </a:rPr>
              <a:t>Let’s create a musical accompaniment!</a:t>
            </a:r>
            <a:endParaRPr lang="en-US" sz="3200" b="1">
              <a:latin typeface="Calibri" panose="020F0502020204030204" pitchFamily="34" charset="0"/>
              <a:cs typeface="Calibri" panose="020F0502020204030204" pitchFamily="34" charset="0"/>
            </a:endParaRPr>
          </a:p>
        </p:txBody>
      </p:sp>
      <p:pic>
        <p:nvPicPr>
          <p:cNvPr id="7" name="Picture 6" descr="A group of musical notes&#10;&#10;Description automatically generated">
            <a:extLst>
              <a:ext uri="{FF2B5EF4-FFF2-40B4-BE49-F238E27FC236}">
                <a16:creationId xmlns:a16="http://schemas.microsoft.com/office/drawing/2014/main" id="{568C4BC0-619A-BF83-0592-98F833BD504A}"/>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109065" y="1531696"/>
            <a:ext cx="8163603" cy="4093004"/>
          </a:xfrm>
          <a:prstGeom prst="rect">
            <a:avLst/>
          </a:prstGeom>
        </p:spPr>
      </p:pic>
      <p:sp>
        <p:nvSpPr>
          <p:cNvPr id="2" name="Footer Placeholder 3">
            <a:extLst>
              <a:ext uri="{FF2B5EF4-FFF2-40B4-BE49-F238E27FC236}">
                <a16:creationId xmlns:a16="http://schemas.microsoft.com/office/drawing/2014/main" id="{4A680CB5-49A5-E461-ED54-6225DB4C1B90}"/>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3005847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24</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 name="Graphic 1" descr="Theatre outline">
            <a:extLst>
              <a:ext uri="{FF2B5EF4-FFF2-40B4-BE49-F238E27FC236}">
                <a16:creationId xmlns:a16="http://schemas.microsoft.com/office/drawing/2014/main" id="{AE8695E6-8F37-7678-CF81-3A586CE33C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03877" y="2663264"/>
            <a:ext cx="1950442" cy="1950442"/>
          </a:xfrm>
          <a:prstGeom prst="rect">
            <a:avLst/>
          </a:prstGeom>
        </p:spPr>
      </p:pic>
      <p:pic>
        <p:nvPicPr>
          <p:cNvPr id="3" name="Graphic 2" descr="Conductor female with solid fill">
            <a:extLst>
              <a:ext uri="{FF2B5EF4-FFF2-40B4-BE49-F238E27FC236}">
                <a16:creationId xmlns:a16="http://schemas.microsoft.com/office/drawing/2014/main" id="{14C448B7-E1B7-3EAA-206A-21529137A7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83983" y="2893352"/>
            <a:ext cx="1572341" cy="1572341"/>
          </a:xfrm>
          <a:prstGeom prst="rect">
            <a:avLst/>
          </a:prstGeom>
        </p:spPr>
      </p:pic>
      <p:sp>
        <p:nvSpPr>
          <p:cNvPr id="4" name="Title Placeholder 9">
            <a:extLst>
              <a:ext uri="{FF2B5EF4-FFF2-40B4-BE49-F238E27FC236}">
                <a16:creationId xmlns:a16="http://schemas.microsoft.com/office/drawing/2014/main" id="{65F1679C-80D7-053D-C464-6EDD934D4039}"/>
              </a:ext>
            </a:extLst>
          </p:cNvPr>
          <p:cNvSpPr txBox="1">
            <a:spLocks/>
          </p:cNvSpPr>
          <p:nvPr/>
        </p:nvSpPr>
        <p:spPr>
          <a:xfrm>
            <a:off x="1752628" y="926546"/>
            <a:ext cx="7012582"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Calibri" panose="020F0502020204030204" pitchFamily="34" charset="0"/>
                <a:cs typeface="Calibri" panose="020F0502020204030204" pitchFamily="34" charset="0"/>
              </a:rPr>
              <a:t>Time to share!</a:t>
            </a:r>
            <a:endParaRPr lang="en-US" b="1">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29D33646-A5DA-40AE-5F18-71B3845635C8}"/>
              </a:ext>
            </a:extLst>
          </p:cNvPr>
          <p:cNvGrpSpPr/>
          <p:nvPr/>
        </p:nvGrpSpPr>
        <p:grpSpPr>
          <a:xfrm>
            <a:off x="1868399" y="2275098"/>
            <a:ext cx="2351104" cy="3009509"/>
            <a:chOff x="4185584" y="2041860"/>
            <a:chExt cx="2892099" cy="3889594"/>
          </a:xfrm>
        </p:grpSpPr>
        <p:pic>
          <p:nvPicPr>
            <p:cNvPr id="6" name="Graphic 5" descr="Piano with solid fill">
              <a:extLst>
                <a:ext uri="{FF2B5EF4-FFF2-40B4-BE49-F238E27FC236}">
                  <a16:creationId xmlns:a16="http://schemas.microsoft.com/office/drawing/2014/main" id="{D796EB2E-BFA0-2C90-2732-ADFA7EE010A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21014" y="3281823"/>
              <a:ext cx="914400" cy="914400"/>
            </a:xfrm>
            <a:prstGeom prst="rect">
              <a:avLst/>
            </a:prstGeom>
          </p:spPr>
        </p:pic>
        <p:pic>
          <p:nvPicPr>
            <p:cNvPr id="7" name="Graphic 6" descr="Bongo with solid fill">
              <a:extLst>
                <a:ext uri="{FF2B5EF4-FFF2-40B4-BE49-F238E27FC236}">
                  <a16:creationId xmlns:a16="http://schemas.microsoft.com/office/drawing/2014/main" id="{D8FD771E-C081-4557-31CE-E3792BD17E4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01985" y="3308192"/>
              <a:ext cx="914400" cy="914400"/>
            </a:xfrm>
            <a:prstGeom prst="rect">
              <a:avLst/>
            </a:prstGeom>
          </p:spPr>
        </p:pic>
        <p:pic>
          <p:nvPicPr>
            <p:cNvPr id="8" name="Graphic 7" descr="Guitar with solid fill">
              <a:extLst>
                <a:ext uri="{FF2B5EF4-FFF2-40B4-BE49-F238E27FC236}">
                  <a16:creationId xmlns:a16="http://schemas.microsoft.com/office/drawing/2014/main" id="{6517E18B-5CAD-0AE5-5933-86E021BC878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622531" y="3303563"/>
              <a:ext cx="914400" cy="914400"/>
            </a:xfrm>
            <a:prstGeom prst="rect">
              <a:avLst/>
            </a:prstGeom>
          </p:spPr>
        </p:pic>
        <p:pic>
          <p:nvPicPr>
            <p:cNvPr id="9" name="Graphic 8" descr="Harp with solid fill">
              <a:extLst>
                <a:ext uri="{FF2B5EF4-FFF2-40B4-BE49-F238E27FC236}">
                  <a16:creationId xmlns:a16="http://schemas.microsoft.com/office/drawing/2014/main" id="{B724EBE1-1D67-1DC1-F8E0-6FF9D0F1B58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40943" y="4190931"/>
              <a:ext cx="914400" cy="914400"/>
            </a:xfrm>
            <a:prstGeom prst="rect">
              <a:avLst/>
            </a:prstGeom>
          </p:spPr>
        </p:pic>
        <p:pic>
          <p:nvPicPr>
            <p:cNvPr id="12" name="Graphic 11" descr="Gong with solid fill">
              <a:extLst>
                <a:ext uri="{FF2B5EF4-FFF2-40B4-BE49-F238E27FC236}">
                  <a16:creationId xmlns:a16="http://schemas.microsoft.com/office/drawing/2014/main" id="{B5E9A836-8DE5-3A36-3092-D9B6CD2C509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050609" y="4244994"/>
              <a:ext cx="914400" cy="914400"/>
            </a:xfrm>
            <a:prstGeom prst="rect">
              <a:avLst/>
            </a:prstGeom>
          </p:spPr>
        </p:pic>
        <p:pic>
          <p:nvPicPr>
            <p:cNvPr id="13" name="Graphic 12" descr="Violin with solid fill">
              <a:extLst>
                <a:ext uri="{FF2B5EF4-FFF2-40B4-BE49-F238E27FC236}">
                  <a16:creationId xmlns:a16="http://schemas.microsoft.com/office/drawing/2014/main" id="{A6A56492-9640-FB2A-12EC-D0A336E97E5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185584" y="4180579"/>
              <a:ext cx="914400" cy="914400"/>
            </a:xfrm>
            <a:prstGeom prst="rect">
              <a:avLst/>
            </a:prstGeom>
          </p:spPr>
        </p:pic>
        <p:pic>
          <p:nvPicPr>
            <p:cNvPr id="14" name="Graphic 13" descr="Banjo with solid fill">
              <a:extLst>
                <a:ext uri="{FF2B5EF4-FFF2-40B4-BE49-F238E27FC236}">
                  <a16:creationId xmlns:a16="http://schemas.microsoft.com/office/drawing/2014/main" id="{0B9C2FE0-3EFC-11F1-96B4-D3B3814DC5E6}"/>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713492" y="2640937"/>
              <a:ext cx="914400" cy="914400"/>
            </a:xfrm>
            <a:prstGeom prst="rect">
              <a:avLst/>
            </a:prstGeom>
          </p:spPr>
        </p:pic>
        <p:pic>
          <p:nvPicPr>
            <p:cNvPr id="15" name="Graphic 14" descr="Saxophone with solid fill">
              <a:extLst>
                <a:ext uri="{FF2B5EF4-FFF2-40B4-BE49-F238E27FC236}">
                  <a16:creationId xmlns:a16="http://schemas.microsoft.com/office/drawing/2014/main" id="{055191AB-A33A-1D9B-23D8-275EFAD9FA8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115009" y="3523356"/>
              <a:ext cx="914400" cy="914400"/>
            </a:xfrm>
            <a:prstGeom prst="rect">
              <a:avLst/>
            </a:prstGeom>
          </p:spPr>
        </p:pic>
        <p:pic>
          <p:nvPicPr>
            <p:cNvPr id="16" name="Graphic 15" descr="Medieval Trumpet with solid fill">
              <a:extLst>
                <a:ext uri="{FF2B5EF4-FFF2-40B4-BE49-F238E27FC236}">
                  <a16:creationId xmlns:a16="http://schemas.microsoft.com/office/drawing/2014/main" id="{52162037-01F7-4BF6-B29E-ECE7DC9BFE79}"/>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548500" y="2790836"/>
              <a:ext cx="914400" cy="914400"/>
            </a:xfrm>
            <a:prstGeom prst="rect">
              <a:avLst/>
            </a:prstGeom>
          </p:spPr>
        </p:pic>
        <p:pic>
          <p:nvPicPr>
            <p:cNvPr id="20" name="Graphic 19" descr="Drum with solid fill">
              <a:extLst>
                <a:ext uri="{FF2B5EF4-FFF2-40B4-BE49-F238E27FC236}">
                  <a16:creationId xmlns:a16="http://schemas.microsoft.com/office/drawing/2014/main" id="{690B4A47-147C-04CD-86ED-EB18E5B58827}"/>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263257" y="2140623"/>
              <a:ext cx="650213" cy="650213"/>
            </a:xfrm>
            <a:prstGeom prst="rect">
              <a:avLst/>
            </a:prstGeom>
          </p:spPr>
        </p:pic>
        <p:pic>
          <p:nvPicPr>
            <p:cNvPr id="21" name="Graphic 20" descr="Clarinet with solid fill">
              <a:extLst>
                <a:ext uri="{FF2B5EF4-FFF2-40B4-BE49-F238E27FC236}">
                  <a16:creationId xmlns:a16="http://schemas.microsoft.com/office/drawing/2014/main" id="{D7B41FD5-1CDF-A510-01B6-50573C7914BE}"/>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rot="20975540">
              <a:off x="6163283" y="4540915"/>
              <a:ext cx="914400" cy="914400"/>
            </a:xfrm>
            <a:prstGeom prst="rect">
              <a:avLst/>
            </a:prstGeom>
          </p:spPr>
        </p:pic>
        <p:pic>
          <p:nvPicPr>
            <p:cNvPr id="23" name="Graphic 22" descr="Flute with solid fill">
              <a:extLst>
                <a:ext uri="{FF2B5EF4-FFF2-40B4-BE49-F238E27FC236}">
                  <a16:creationId xmlns:a16="http://schemas.microsoft.com/office/drawing/2014/main" id="{24C938CC-28A0-F85E-2C6F-B7C5A360B642}"/>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4455469" y="2079504"/>
              <a:ext cx="1253659" cy="1253659"/>
            </a:xfrm>
            <a:prstGeom prst="rect">
              <a:avLst/>
            </a:prstGeom>
          </p:spPr>
        </p:pic>
        <p:pic>
          <p:nvPicPr>
            <p:cNvPr id="24" name="Graphic 23" descr="Trumpet with solid fill">
              <a:extLst>
                <a:ext uri="{FF2B5EF4-FFF2-40B4-BE49-F238E27FC236}">
                  <a16:creationId xmlns:a16="http://schemas.microsoft.com/office/drawing/2014/main" id="{D05E4D7C-6063-915C-BB9E-FF4037162498}"/>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039638" y="4858849"/>
              <a:ext cx="1072605" cy="1072605"/>
            </a:xfrm>
            <a:prstGeom prst="rect">
              <a:avLst/>
            </a:prstGeom>
          </p:spPr>
        </p:pic>
        <p:pic>
          <p:nvPicPr>
            <p:cNvPr id="25" name="Graphic 24" descr="Drum set with solid fill">
              <a:extLst>
                <a:ext uri="{FF2B5EF4-FFF2-40B4-BE49-F238E27FC236}">
                  <a16:creationId xmlns:a16="http://schemas.microsoft.com/office/drawing/2014/main" id="{B86857A6-FDC1-27C4-2844-0371CB4B6F64}"/>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696544" y="2041860"/>
              <a:ext cx="914400" cy="914400"/>
            </a:xfrm>
            <a:prstGeom prst="rect">
              <a:avLst/>
            </a:prstGeom>
          </p:spPr>
        </p:pic>
        <p:pic>
          <p:nvPicPr>
            <p:cNvPr id="26" name="Graphic 25" descr="Electric guitar with solid fill">
              <a:extLst>
                <a:ext uri="{FF2B5EF4-FFF2-40B4-BE49-F238E27FC236}">
                  <a16:creationId xmlns:a16="http://schemas.microsoft.com/office/drawing/2014/main" id="{E4F61A32-F25A-6DB7-8843-77591D8CEE56}"/>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289829" y="4824634"/>
              <a:ext cx="914400" cy="914400"/>
            </a:xfrm>
            <a:prstGeom prst="rect">
              <a:avLst/>
            </a:prstGeom>
          </p:spPr>
        </p:pic>
      </p:grpSp>
      <p:sp>
        <p:nvSpPr>
          <p:cNvPr id="27" name="Footer Placeholder 3">
            <a:extLst>
              <a:ext uri="{FF2B5EF4-FFF2-40B4-BE49-F238E27FC236}">
                <a16:creationId xmlns:a16="http://schemas.microsoft.com/office/drawing/2014/main" id="{07EBDE1C-542B-4B2D-A80E-CC03BB79ECCF}"/>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458903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3"/>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4"/>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7" y="2208213"/>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bg1"/>
                </a:solidFill>
                <a:latin typeface="Calibri" panose="020F0502020204030204" pitchFamily="34" charset="0"/>
                <a:cs typeface="Calibri" panose="020F0502020204030204" pitchFamily="34" charset="0"/>
              </a:rPr>
              <a:t>Lesson 4</a:t>
            </a:r>
            <a:endParaRPr lang="en-US" sz="4400">
              <a:latin typeface="Calibri" panose="020F0502020204030204" pitchFamily="34" charset="0"/>
              <a:cs typeface="Calibri" panose="020F0502020204030204" pitchFamily="34" charset="0"/>
            </a:endParaRPr>
          </a:p>
        </p:txBody>
      </p:sp>
      <p:sp>
        <p:nvSpPr>
          <p:cNvPr id="11" name="Text Placeholder 9">
            <a:extLst>
              <a:ext uri="{FF2B5EF4-FFF2-40B4-BE49-F238E27FC236}">
                <a16:creationId xmlns:a16="http://schemas.microsoft.com/office/drawing/2014/main" id="{4CA9F064-31C5-962D-B7F9-B46DBC4E319F}"/>
              </a:ext>
            </a:extLst>
          </p:cNvPr>
          <p:cNvSpPr txBox="1">
            <a:spLocks/>
          </p:cNvSpPr>
          <p:nvPr/>
        </p:nvSpPr>
        <p:spPr>
          <a:xfrm>
            <a:off x="2584450" y="3390280"/>
            <a:ext cx="7023100" cy="1370012"/>
          </a:xfrm>
          <a:prstGeom prst="rect">
            <a:avLst/>
          </a:prstGeom>
        </p:spPr>
        <p:txBody>
          <a:bodyPr vert="horz" lIns="91440" tIns="45720" rIns="91440" bIns="45720" anchor="t"/>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solidFill>
                  <a:schemeClr val="bg1"/>
                </a:solidFill>
                <a:latin typeface="Calibri"/>
                <a:ea typeface="Calibri"/>
                <a:cs typeface="Calibri"/>
              </a:rPr>
              <a:t>Connecting music and kindness</a:t>
            </a:r>
            <a:endParaRPr lang="en-GB">
              <a:solidFill>
                <a:schemeClr val="bg1"/>
              </a:solidFill>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a:solidFill>
                  <a:schemeClr val="bg1"/>
                </a:solidFill>
              </a:rPr>
              <a:t>Copyright Andrea Price &amp; BBC</a:t>
            </a:r>
          </a:p>
        </p:txBody>
      </p:sp>
    </p:spTree>
    <p:extLst>
      <p:ext uri="{BB962C8B-B14F-4D97-AF65-F5344CB8AC3E}">
        <p14:creationId xmlns:p14="http://schemas.microsoft.com/office/powerpoint/2010/main" val="2811543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26</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 name="image2.png" descr="A white paper with black text&#10;&#10;Description automatically generated">
            <a:extLst>
              <a:ext uri="{FF2B5EF4-FFF2-40B4-BE49-F238E27FC236}">
                <a16:creationId xmlns:a16="http://schemas.microsoft.com/office/drawing/2014/main" id="{03422DA4-4018-21CB-AA7E-636083BDD58E}"/>
              </a:ext>
            </a:extLst>
          </p:cNvPr>
          <p:cNvPicPr/>
          <p:nvPr/>
        </p:nvPicPr>
        <p:blipFill>
          <a:blip r:embed="rId6"/>
          <a:srcRect/>
          <a:stretch>
            <a:fillRect/>
          </a:stretch>
        </p:blipFill>
        <p:spPr>
          <a:xfrm>
            <a:off x="1885024" y="483635"/>
            <a:ext cx="6731438" cy="5518581"/>
          </a:xfrm>
          <a:prstGeom prst="rect">
            <a:avLst/>
          </a:prstGeom>
          <a:ln w="3175">
            <a:solidFill>
              <a:srgbClr val="000000"/>
            </a:solidFill>
            <a:prstDash val="solid"/>
          </a:ln>
        </p:spPr>
      </p:pic>
      <p:sp>
        <p:nvSpPr>
          <p:cNvPr id="3" name="Footer Placeholder 3">
            <a:extLst>
              <a:ext uri="{FF2B5EF4-FFF2-40B4-BE49-F238E27FC236}">
                <a16:creationId xmlns:a16="http://schemas.microsoft.com/office/drawing/2014/main" id="{1D514B17-C434-EC46-CF68-CC8EA12CF764}"/>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1577817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27</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E878B269-AF04-65C6-629A-A7A9FDB4627A}"/>
              </a:ext>
            </a:extLst>
          </p:cNvPr>
          <p:cNvSpPr txBox="1">
            <a:spLocks/>
          </p:cNvSpPr>
          <p:nvPr/>
        </p:nvSpPr>
        <p:spPr>
          <a:xfrm>
            <a:off x="1868400" y="435352"/>
            <a:ext cx="7012582"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Calibri" panose="020F0502020204030204" pitchFamily="34" charset="0"/>
                <a:cs typeface="Calibri" panose="020F0502020204030204" pitchFamily="34" charset="0"/>
              </a:rPr>
              <a:t>Our nature soundscapes </a:t>
            </a:r>
            <a:endParaRPr lang="en-US" b="1">
              <a:latin typeface="Calibri" panose="020F0502020204030204" pitchFamily="34" charset="0"/>
              <a:cs typeface="Calibri" panose="020F0502020204030204" pitchFamily="34" charset="0"/>
            </a:endParaRPr>
          </a:p>
        </p:txBody>
      </p:sp>
      <p:pic>
        <p:nvPicPr>
          <p:cNvPr id="3" name="Graphic 2" descr="Theatre outline">
            <a:extLst>
              <a:ext uri="{FF2B5EF4-FFF2-40B4-BE49-F238E27FC236}">
                <a16:creationId xmlns:a16="http://schemas.microsoft.com/office/drawing/2014/main" id="{96EA25FE-0DEB-1E6E-EA52-97FC289ACC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03877" y="2663264"/>
            <a:ext cx="1950442" cy="1950442"/>
          </a:xfrm>
          <a:prstGeom prst="rect">
            <a:avLst/>
          </a:prstGeom>
        </p:spPr>
      </p:pic>
      <p:pic>
        <p:nvPicPr>
          <p:cNvPr id="4" name="Graphic 3" descr="Conductor female with solid fill">
            <a:extLst>
              <a:ext uri="{FF2B5EF4-FFF2-40B4-BE49-F238E27FC236}">
                <a16:creationId xmlns:a16="http://schemas.microsoft.com/office/drawing/2014/main" id="{664016A4-9CA0-8277-A2A1-2D35B078296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83983" y="2893352"/>
            <a:ext cx="1572341" cy="1572341"/>
          </a:xfrm>
          <a:prstGeom prst="rect">
            <a:avLst/>
          </a:prstGeom>
        </p:spPr>
      </p:pic>
      <p:grpSp>
        <p:nvGrpSpPr>
          <p:cNvPr id="5" name="Group 4">
            <a:extLst>
              <a:ext uri="{FF2B5EF4-FFF2-40B4-BE49-F238E27FC236}">
                <a16:creationId xmlns:a16="http://schemas.microsoft.com/office/drawing/2014/main" id="{08913C9F-1947-613B-7BAF-DBD7B500B748}"/>
              </a:ext>
            </a:extLst>
          </p:cNvPr>
          <p:cNvGrpSpPr/>
          <p:nvPr/>
        </p:nvGrpSpPr>
        <p:grpSpPr>
          <a:xfrm>
            <a:off x="1868399" y="2275098"/>
            <a:ext cx="2351104" cy="3009509"/>
            <a:chOff x="4185584" y="2041860"/>
            <a:chExt cx="2892099" cy="3889594"/>
          </a:xfrm>
        </p:grpSpPr>
        <p:pic>
          <p:nvPicPr>
            <p:cNvPr id="6" name="Graphic 5" descr="Piano with solid fill">
              <a:extLst>
                <a:ext uri="{FF2B5EF4-FFF2-40B4-BE49-F238E27FC236}">
                  <a16:creationId xmlns:a16="http://schemas.microsoft.com/office/drawing/2014/main" id="{2F9F443E-2923-73E1-ACBB-329B36DEADC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21014" y="3281823"/>
              <a:ext cx="914400" cy="914400"/>
            </a:xfrm>
            <a:prstGeom prst="rect">
              <a:avLst/>
            </a:prstGeom>
          </p:spPr>
        </p:pic>
        <p:pic>
          <p:nvPicPr>
            <p:cNvPr id="7" name="Graphic 6" descr="Bongo with solid fill">
              <a:extLst>
                <a:ext uri="{FF2B5EF4-FFF2-40B4-BE49-F238E27FC236}">
                  <a16:creationId xmlns:a16="http://schemas.microsoft.com/office/drawing/2014/main" id="{1B514C07-921E-EAC6-ACBE-FD0BEA58DB1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01985" y="3308192"/>
              <a:ext cx="914400" cy="914400"/>
            </a:xfrm>
            <a:prstGeom prst="rect">
              <a:avLst/>
            </a:prstGeom>
          </p:spPr>
        </p:pic>
        <p:pic>
          <p:nvPicPr>
            <p:cNvPr id="8" name="Graphic 7" descr="Guitar with solid fill">
              <a:extLst>
                <a:ext uri="{FF2B5EF4-FFF2-40B4-BE49-F238E27FC236}">
                  <a16:creationId xmlns:a16="http://schemas.microsoft.com/office/drawing/2014/main" id="{44F1B15E-48AA-272D-F5CB-B221F61EE04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622531" y="3303563"/>
              <a:ext cx="914400" cy="914400"/>
            </a:xfrm>
            <a:prstGeom prst="rect">
              <a:avLst/>
            </a:prstGeom>
          </p:spPr>
        </p:pic>
        <p:pic>
          <p:nvPicPr>
            <p:cNvPr id="9" name="Graphic 8" descr="Harp with solid fill">
              <a:extLst>
                <a:ext uri="{FF2B5EF4-FFF2-40B4-BE49-F238E27FC236}">
                  <a16:creationId xmlns:a16="http://schemas.microsoft.com/office/drawing/2014/main" id="{9B2ED480-E494-484F-1F27-99605008782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40943" y="4190931"/>
              <a:ext cx="914400" cy="914400"/>
            </a:xfrm>
            <a:prstGeom prst="rect">
              <a:avLst/>
            </a:prstGeom>
          </p:spPr>
        </p:pic>
        <p:pic>
          <p:nvPicPr>
            <p:cNvPr id="12" name="Graphic 11" descr="Gong with solid fill">
              <a:extLst>
                <a:ext uri="{FF2B5EF4-FFF2-40B4-BE49-F238E27FC236}">
                  <a16:creationId xmlns:a16="http://schemas.microsoft.com/office/drawing/2014/main" id="{38A23821-9F35-AE76-99BF-DEBA7CFD6B9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050609" y="4244994"/>
              <a:ext cx="914400" cy="914400"/>
            </a:xfrm>
            <a:prstGeom prst="rect">
              <a:avLst/>
            </a:prstGeom>
          </p:spPr>
        </p:pic>
        <p:pic>
          <p:nvPicPr>
            <p:cNvPr id="13" name="Graphic 12" descr="Violin with solid fill">
              <a:extLst>
                <a:ext uri="{FF2B5EF4-FFF2-40B4-BE49-F238E27FC236}">
                  <a16:creationId xmlns:a16="http://schemas.microsoft.com/office/drawing/2014/main" id="{77425038-301E-67DD-6015-97AE5C4B0BF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185584" y="4180579"/>
              <a:ext cx="914400" cy="914400"/>
            </a:xfrm>
            <a:prstGeom prst="rect">
              <a:avLst/>
            </a:prstGeom>
          </p:spPr>
        </p:pic>
        <p:pic>
          <p:nvPicPr>
            <p:cNvPr id="14" name="Graphic 13" descr="Banjo with solid fill">
              <a:extLst>
                <a:ext uri="{FF2B5EF4-FFF2-40B4-BE49-F238E27FC236}">
                  <a16:creationId xmlns:a16="http://schemas.microsoft.com/office/drawing/2014/main" id="{BE4420C4-DF8E-B862-63AB-9FAEE97E034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713492" y="2640937"/>
              <a:ext cx="914400" cy="914400"/>
            </a:xfrm>
            <a:prstGeom prst="rect">
              <a:avLst/>
            </a:prstGeom>
          </p:spPr>
        </p:pic>
        <p:pic>
          <p:nvPicPr>
            <p:cNvPr id="15" name="Graphic 14" descr="Saxophone with solid fill">
              <a:extLst>
                <a:ext uri="{FF2B5EF4-FFF2-40B4-BE49-F238E27FC236}">
                  <a16:creationId xmlns:a16="http://schemas.microsoft.com/office/drawing/2014/main" id="{5C0D76C6-28FE-71F2-76B0-8265EDC42BCE}"/>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115009" y="3523356"/>
              <a:ext cx="914400" cy="914400"/>
            </a:xfrm>
            <a:prstGeom prst="rect">
              <a:avLst/>
            </a:prstGeom>
          </p:spPr>
        </p:pic>
        <p:pic>
          <p:nvPicPr>
            <p:cNvPr id="16" name="Graphic 15" descr="Medieval Trumpet with solid fill">
              <a:extLst>
                <a:ext uri="{FF2B5EF4-FFF2-40B4-BE49-F238E27FC236}">
                  <a16:creationId xmlns:a16="http://schemas.microsoft.com/office/drawing/2014/main" id="{29AB7090-3D81-0AC4-AEFC-B0CADE22363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548500" y="2790836"/>
              <a:ext cx="914400" cy="914400"/>
            </a:xfrm>
            <a:prstGeom prst="rect">
              <a:avLst/>
            </a:prstGeom>
          </p:spPr>
        </p:pic>
        <p:pic>
          <p:nvPicPr>
            <p:cNvPr id="20" name="Graphic 19" descr="Drum with solid fill">
              <a:extLst>
                <a:ext uri="{FF2B5EF4-FFF2-40B4-BE49-F238E27FC236}">
                  <a16:creationId xmlns:a16="http://schemas.microsoft.com/office/drawing/2014/main" id="{3BCDB9DD-6219-B0E8-F5BE-C91DBDED244F}"/>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263257" y="2140623"/>
              <a:ext cx="650213" cy="650213"/>
            </a:xfrm>
            <a:prstGeom prst="rect">
              <a:avLst/>
            </a:prstGeom>
          </p:spPr>
        </p:pic>
        <p:pic>
          <p:nvPicPr>
            <p:cNvPr id="21" name="Graphic 20" descr="Clarinet with solid fill">
              <a:extLst>
                <a:ext uri="{FF2B5EF4-FFF2-40B4-BE49-F238E27FC236}">
                  <a16:creationId xmlns:a16="http://schemas.microsoft.com/office/drawing/2014/main" id="{EE275CDA-8056-FC30-139A-FA37FDB8290C}"/>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rot="20975540">
              <a:off x="6163283" y="4540915"/>
              <a:ext cx="914400" cy="914400"/>
            </a:xfrm>
            <a:prstGeom prst="rect">
              <a:avLst/>
            </a:prstGeom>
          </p:spPr>
        </p:pic>
        <p:pic>
          <p:nvPicPr>
            <p:cNvPr id="23" name="Graphic 22" descr="Flute with solid fill">
              <a:extLst>
                <a:ext uri="{FF2B5EF4-FFF2-40B4-BE49-F238E27FC236}">
                  <a16:creationId xmlns:a16="http://schemas.microsoft.com/office/drawing/2014/main" id="{F68BA031-A372-91E9-BB40-DB546B53E2A8}"/>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4455469" y="2079504"/>
              <a:ext cx="1253659" cy="1253659"/>
            </a:xfrm>
            <a:prstGeom prst="rect">
              <a:avLst/>
            </a:prstGeom>
          </p:spPr>
        </p:pic>
        <p:pic>
          <p:nvPicPr>
            <p:cNvPr id="24" name="Graphic 23" descr="Trumpet with solid fill">
              <a:extLst>
                <a:ext uri="{FF2B5EF4-FFF2-40B4-BE49-F238E27FC236}">
                  <a16:creationId xmlns:a16="http://schemas.microsoft.com/office/drawing/2014/main" id="{E434E7F4-808B-83ED-549E-1FD596DA20FE}"/>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039638" y="4858849"/>
              <a:ext cx="1072605" cy="1072605"/>
            </a:xfrm>
            <a:prstGeom prst="rect">
              <a:avLst/>
            </a:prstGeom>
          </p:spPr>
        </p:pic>
        <p:pic>
          <p:nvPicPr>
            <p:cNvPr id="25" name="Graphic 24" descr="Drum set with solid fill">
              <a:extLst>
                <a:ext uri="{FF2B5EF4-FFF2-40B4-BE49-F238E27FC236}">
                  <a16:creationId xmlns:a16="http://schemas.microsoft.com/office/drawing/2014/main" id="{1301B911-A3B4-4921-251C-02978BD7231C}"/>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696544" y="2041860"/>
              <a:ext cx="914400" cy="914400"/>
            </a:xfrm>
            <a:prstGeom prst="rect">
              <a:avLst/>
            </a:prstGeom>
          </p:spPr>
        </p:pic>
        <p:pic>
          <p:nvPicPr>
            <p:cNvPr id="26" name="Graphic 25" descr="Electric guitar with solid fill">
              <a:extLst>
                <a:ext uri="{FF2B5EF4-FFF2-40B4-BE49-F238E27FC236}">
                  <a16:creationId xmlns:a16="http://schemas.microsoft.com/office/drawing/2014/main" id="{6DA36A63-B1B5-BA4E-54FB-F4D81962F932}"/>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289829" y="4824634"/>
              <a:ext cx="914400" cy="914400"/>
            </a:xfrm>
            <a:prstGeom prst="rect">
              <a:avLst/>
            </a:prstGeom>
          </p:spPr>
        </p:pic>
      </p:grpSp>
      <p:sp>
        <p:nvSpPr>
          <p:cNvPr id="27" name="Footer Placeholder 3">
            <a:extLst>
              <a:ext uri="{FF2B5EF4-FFF2-40B4-BE49-F238E27FC236}">
                <a16:creationId xmlns:a16="http://schemas.microsoft.com/office/drawing/2014/main" id="{24D09AD1-973C-0D46-3C86-4F6DB312B933}"/>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2203768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28</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8C2239D5-2A21-611D-D0B3-8768881871F4}"/>
              </a:ext>
            </a:extLst>
          </p:cNvPr>
          <p:cNvSpPr>
            <a:spLocks noGrp="1"/>
          </p:cNvSpPr>
          <p:nvPr>
            <p:ph type="title"/>
          </p:nvPr>
        </p:nvSpPr>
        <p:spPr>
          <a:xfrm>
            <a:off x="1464278" y="544056"/>
            <a:ext cx="7012582" cy="843478"/>
          </a:xfrm>
          <a:prstGeom prst="rect">
            <a:avLst/>
          </a:prstGeom>
        </p:spPr>
        <p:txBody>
          <a:bodyPr vert="horz" lIns="91440" tIns="45720" rIns="91440" bIns="45720" rtlCol="0" anchor="ctr">
            <a:normAutofit fontScale="90000"/>
          </a:bodyPr>
          <a:lstStyle/>
          <a:p>
            <a:r>
              <a:rPr lang="en-GB" sz="3200" b="1">
                <a:latin typeface="Calibri" panose="020F0502020204030204" pitchFamily="34" charset="0"/>
                <a:cs typeface="Calibri" panose="020F0502020204030204" pitchFamily="34" charset="0"/>
              </a:rPr>
              <a:t>Listen to ‘the colour of all things constant’</a:t>
            </a:r>
            <a:endParaRPr lang="en-US" sz="3200" b="1">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B1D499B-131F-6F31-E70D-F3F5DB29467D}"/>
              </a:ext>
            </a:extLst>
          </p:cNvPr>
          <p:cNvSpPr txBox="1"/>
          <p:nvPr/>
        </p:nvSpPr>
        <p:spPr>
          <a:xfrm>
            <a:off x="2855171" y="2327239"/>
            <a:ext cx="2962542" cy="369332"/>
          </a:xfrm>
          <a:prstGeom prst="rect">
            <a:avLst/>
          </a:prstGeom>
          <a:solidFill>
            <a:srgbClr val="FFFF00"/>
          </a:solidFill>
          <a:ln>
            <a:solidFill>
              <a:schemeClr val="tx1"/>
            </a:solidFill>
          </a:ln>
        </p:spPr>
        <p:txBody>
          <a:bodyPr wrap="none" rtlCol="0">
            <a:spAutoFit/>
          </a:bodyPr>
          <a:lstStyle/>
          <a:p>
            <a:r>
              <a:rPr lang="en-GB"/>
              <a:t>Performance film thumbnail</a:t>
            </a:r>
          </a:p>
        </p:txBody>
      </p:sp>
      <p:graphicFrame>
        <p:nvGraphicFramePr>
          <p:cNvPr id="4" name="Table 3">
            <a:extLst>
              <a:ext uri="{FF2B5EF4-FFF2-40B4-BE49-F238E27FC236}">
                <a16:creationId xmlns:a16="http://schemas.microsoft.com/office/drawing/2014/main" id="{AC39FDD6-C887-393D-444E-92FE41473582}"/>
              </a:ext>
            </a:extLst>
          </p:cNvPr>
          <p:cNvGraphicFramePr>
            <a:graphicFrameLocks noGrp="1"/>
          </p:cNvGraphicFramePr>
          <p:nvPr>
            <p:extLst>
              <p:ext uri="{D42A27DB-BD31-4B8C-83A1-F6EECF244321}">
                <p14:modId xmlns:p14="http://schemas.microsoft.com/office/powerpoint/2010/main" val="3799133298"/>
              </p:ext>
            </p:extLst>
          </p:nvPr>
        </p:nvGraphicFramePr>
        <p:xfrm>
          <a:off x="2159000" y="5345100"/>
          <a:ext cx="5742354" cy="326390"/>
        </p:xfrm>
        <a:graphic>
          <a:graphicData uri="http://schemas.openxmlformats.org/drawingml/2006/table">
            <a:tbl>
              <a:tblPr/>
              <a:tblGrid>
                <a:gridCol w="5742354">
                  <a:extLst>
                    <a:ext uri="{9D8B030D-6E8A-4147-A177-3AD203B41FA5}">
                      <a16:colId xmlns:a16="http://schemas.microsoft.com/office/drawing/2014/main" val="346243436"/>
                    </a:ext>
                  </a:extLst>
                </a:gridCol>
              </a:tblGrid>
              <a:tr h="190500">
                <a:tc>
                  <a:txBody>
                    <a:bodyPr/>
                    <a:lstStyle/>
                    <a:p>
                      <a:pPr algn="ctr" fontAlgn="b"/>
                      <a:r>
                        <a:rPr lang="en-GB" sz="1800" b="0" i="0" u="sng" strike="noStrike">
                          <a:solidFill>
                            <a:srgbClr val="467886"/>
                          </a:solidFill>
                          <a:effectLst/>
                          <a:latin typeface="Calibri" panose="020F0502020204030204" pitchFamily="34" charset="0"/>
                          <a:cs typeface="Calibri" panose="020F0502020204030204" pitchFamily="34" charset="0"/>
                          <a:hlinkClick r:id="rId6"/>
                        </a:rPr>
                        <a:t>https://www.bbc.co.uk/teach/ten-pieces/articles/zxpvjfr</a:t>
                      </a:r>
                      <a:endParaRPr lang="en-GB" sz="1800" b="0" i="0" u="sng" strike="noStrike">
                        <a:solidFill>
                          <a:srgbClr val="467886"/>
                        </a:solidFill>
                        <a:effectLst/>
                        <a:latin typeface="Calibri" panose="020F0502020204030204" pitchFamily="34" charset="0"/>
                        <a:cs typeface="Calibri" panose="020F0502020204030204" pitchFamily="34" charset="0"/>
                      </a:endParaRPr>
                    </a:p>
                  </a:txBody>
                  <a:tcPr marL="6350" marR="6350" marT="6350" anchor="b">
                    <a:lnL>
                      <a:noFill/>
                    </a:lnL>
                    <a:lnR>
                      <a:noFill/>
                    </a:lnR>
                    <a:lnT>
                      <a:noFill/>
                    </a:lnT>
                    <a:lnB>
                      <a:noFill/>
                    </a:lnB>
                  </a:tcPr>
                </a:tc>
                <a:extLst>
                  <a:ext uri="{0D108BD9-81ED-4DB2-BD59-A6C34878D82A}">
                    <a16:rowId xmlns:a16="http://schemas.microsoft.com/office/drawing/2014/main" val="664733232"/>
                  </a:ext>
                </a:extLst>
              </a:tr>
            </a:tbl>
          </a:graphicData>
        </a:graphic>
      </p:graphicFrame>
      <p:sp>
        <p:nvSpPr>
          <p:cNvPr id="5" name="Footer Placeholder 3">
            <a:extLst>
              <a:ext uri="{FF2B5EF4-FFF2-40B4-BE49-F238E27FC236}">
                <a16:creationId xmlns:a16="http://schemas.microsoft.com/office/drawing/2014/main" id="{E6F03DF8-3B70-0993-3355-E8D84E13E454}"/>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2469359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29</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graphicFrame>
        <p:nvGraphicFramePr>
          <p:cNvPr id="3" name="Table 2">
            <a:extLst>
              <a:ext uri="{FF2B5EF4-FFF2-40B4-BE49-F238E27FC236}">
                <a16:creationId xmlns:a16="http://schemas.microsoft.com/office/drawing/2014/main" id="{01057846-5832-50E6-D818-C27B7AB26DAE}"/>
              </a:ext>
            </a:extLst>
          </p:cNvPr>
          <p:cNvGraphicFramePr>
            <a:graphicFrameLocks noGrp="1"/>
          </p:cNvGraphicFramePr>
          <p:nvPr>
            <p:extLst>
              <p:ext uri="{D42A27DB-BD31-4B8C-83A1-F6EECF244321}">
                <p14:modId xmlns:p14="http://schemas.microsoft.com/office/powerpoint/2010/main" val="1709402402"/>
              </p:ext>
            </p:extLst>
          </p:nvPr>
        </p:nvGraphicFramePr>
        <p:xfrm>
          <a:off x="2159000" y="5345100"/>
          <a:ext cx="5742354" cy="326390"/>
        </p:xfrm>
        <a:graphic>
          <a:graphicData uri="http://schemas.openxmlformats.org/drawingml/2006/table">
            <a:tbl>
              <a:tblPr/>
              <a:tblGrid>
                <a:gridCol w="5742354">
                  <a:extLst>
                    <a:ext uri="{9D8B030D-6E8A-4147-A177-3AD203B41FA5}">
                      <a16:colId xmlns:a16="http://schemas.microsoft.com/office/drawing/2014/main" val="346243436"/>
                    </a:ext>
                  </a:extLst>
                </a:gridCol>
              </a:tblGrid>
              <a:tr h="190500">
                <a:tc>
                  <a:txBody>
                    <a:bodyPr/>
                    <a:lstStyle/>
                    <a:p>
                      <a:pPr algn="ctr" fontAlgn="b"/>
                      <a:r>
                        <a:rPr lang="en-GB" sz="1800" b="0" i="0" u="sng" strike="noStrike">
                          <a:solidFill>
                            <a:srgbClr val="467886"/>
                          </a:solidFill>
                          <a:effectLst/>
                          <a:latin typeface="Calibri" panose="020F0502020204030204" pitchFamily="34" charset="0"/>
                          <a:cs typeface="Calibri" panose="020F0502020204030204" pitchFamily="34" charset="0"/>
                          <a:hlinkClick r:id="rId6"/>
                        </a:rPr>
                        <a:t>https://www.bbc.co.uk/teach/ten-pieces/articles/zxpvjfr</a:t>
                      </a:r>
                      <a:endParaRPr lang="en-GB" sz="1800" b="0" i="0" u="sng" strike="noStrike">
                        <a:solidFill>
                          <a:srgbClr val="467886"/>
                        </a:solidFill>
                        <a:effectLst/>
                        <a:latin typeface="Calibri" panose="020F0502020204030204" pitchFamily="34" charset="0"/>
                        <a:cs typeface="Calibri" panose="020F0502020204030204" pitchFamily="34" charset="0"/>
                      </a:endParaRPr>
                    </a:p>
                  </a:txBody>
                  <a:tcPr marL="6350" marR="6350" marT="6350" anchor="b">
                    <a:lnL>
                      <a:noFill/>
                    </a:lnL>
                    <a:lnR>
                      <a:noFill/>
                    </a:lnR>
                    <a:lnT>
                      <a:noFill/>
                    </a:lnT>
                    <a:lnB>
                      <a:noFill/>
                    </a:lnB>
                  </a:tcPr>
                </a:tc>
                <a:extLst>
                  <a:ext uri="{0D108BD9-81ED-4DB2-BD59-A6C34878D82A}">
                    <a16:rowId xmlns:a16="http://schemas.microsoft.com/office/drawing/2014/main" val="664733232"/>
                  </a:ext>
                </a:extLst>
              </a:tr>
            </a:tbl>
          </a:graphicData>
        </a:graphic>
      </p:graphicFrame>
      <p:sp>
        <p:nvSpPr>
          <p:cNvPr id="4" name="Title Placeholder 9">
            <a:extLst>
              <a:ext uri="{FF2B5EF4-FFF2-40B4-BE49-F238E27FC236}">
                <a16:creationId xmlns:a16="http://schemas.microsoft.com/office/drawing/2014/main" id="{59CD39FA-8809-3F77-ECA3-F7BB38308DC3}"/>
              </a:ext>
            </a:extLst>
          </p:cNvPr>
          <p:cNvSpPr>
            <a:spLocks noGrp="1"/>
          </p:cNvSpPr>
          <p:nvPr>
            <p:ph type="title"/>
          </p:nvPr>
        </p:nvSpPr>
        <p:spPr>
          <a:xfrm>
            <a:off x="1464278" y="544056"/>
            <a:ext cx="7012582" cy="843478"/>
          </a:xfrm>
          <a:prstGeom prst="rect">
            <a:avLst/>
          </a:prstGeom>
        </p:spPr>
        <p:txBody>
          <a:bodyPr vert="horz" lIns="91440" tIns="45720" rIns="91440" bIns="45720" rtlCol="0" anchor="ctr">
            <a:normAutofit/>
          </a:bodyPr>
          <a:lstStyle/>
          <a:p>
            <a:r>
              <a:rPr lang="en-GB" sz="3200" b="1">
                <a:latin typeface="Calibri" panose="020F0502020204030204" pitchFamily="34" charset="0"/>
                <a:cs typeface="Calibri" panose="020F0502020204030204" pitchFamily="34" charset="0"/>
              </a:rPr>
              <a:t>Listen and Reflect</a:t>
            </a:r>
            <a:endParaRPr lang="en-US" sz="3200" b="1">
              <a:latin typeface="Calibri" panose="020F0502020204030204" pitchFamily="34" charset="0"/>
              <a:cs typeface="Calibri" panose="020F0502020204030204" pitchFamily="34" charset="0"/>
            </a:endParaRPr>
          </a:p>
        </p:txBody>
      </p:sp>
      <p:sp>
        <p:nvSpPr>
          <p:cNvPr id="5" name="Footer Placeholder 3">
            <a:extLst>
              <a:ext uri="{FF2B5EF4-FFF2-40B4-BE49-F238E27FC236}">
                <a16:creationId xmlns:a16="http://schemas.microsoft.com/office/drawing/2014/main" id="{FBAEC71C-7EC3-850D-3965-BDE71B43E31B}"/>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pic>
        <p:nvPicPr>
          <p:cNvPr id="6" name="Picture 5" descr="A person using a computer&#10;&#10;Description automatically generated">
            <a:extLst>
              <a:ext uri="{FF2B5EF4-FFF2-40B4-BE49-F238E27FC236}">
                <a16:creationId xmlns:a16="http://schemas.microsoft.com/office/drawing/2014/main" id="{A936987B-FD73-2D36-69BE-240417E26C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5024" y="1368807"/>
            <a:ext cx="6676786" cy="3755692"/>
          </a:xfrm>
          <a:prstGeom prst="rect">
            <a:avLst/>
          </a:prstGeom>
        </p:spPr>
      </p:pic>
    </p:spTree>
    <p:extLst>
      <p:ext uri="{BB962C8B-B14F-4D97-AF65-F5344CB8AC3E}">
        <p14:creationId xmlns:p14="http://schemas.microsoft.com/office/powerpoint/2010/main" val="1276232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07CAD68C-D437-ABD3-1C11-19A28E4FDD6B}"/>
              </a:ext>
            </a:extLst>
          </p:cNvPr>
          <p:cNvSpPr>
            <a:spLocks noGrp="1"/>
          </p:cNvSpPr>
          <p:nvPr>
            <p:ph type="title" hasCustomPrompt="1"/>
          </p:nvPr>
        </p:nvSpPr>
        <p:spPr>
          <a:xfrm>
            <a:off x="1684434" y="514805"/>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Resources required</a:t>
            </a:r>
            <a:endParaRPr lang="en-US" b="1">
              <a:latin typeface="Calibri" panose="020F0502020204030204" pitchFamily="34" charset="0"/>
              <a:cs typeface="Calibri" panose="020F0502020204030204" pitchFamily="34" charset="0"/>
            </a:endParaRPr>
          </a:p>
        </p:txBody>
      </p:sp>
      <p:sp>
        <p:nvSpPr>
          <p:cNvPr id="5" name="Text Placeholder 10">
            <a:extLst>
              <a:ext uri="{FF2B5EF4-FFF2-40B4-BE49-F238E27FC236}">
                <a16:creationId xmlns:a16="http://schemas.microsoft.com/office/drawing/2014/main" id="{DE2FDA27-3321-1301-FB33-4CF86D6D3BDD}"/>
              </a:ext>
            </a:extLst>
          </p:cNvPr>
          <p:cNvSpPr txBox="1">
            <a:spLocks/>
          </p:cNvSpPr>
          <p:nvPr/>
        </p:nvSpPr>
        <p:spPr>
          <a:xfrm>
            <a:off x="1684434" y="1797214"/>
            <a:ext cx="7012582" cy="390847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15000"/>
              </a:lnSpc>
              <a:buFont typeface="Symbol" panose="05050102010706020507" pitchFamily="18" charset="2"/>
              <a:buChar char=""/>
            </a:pPr>
            <a:r>
              <a:rPr lang="en-GB" sz="2400">
                <a:solidFill>
                  <a:srgbClr val="000000"/>
                </a:solidFill>
                <a:effectLst/>
                <a:latin typeface="Calibri" panose="020F0502020204030204" pitchFamily="34" charset="0"/>
                <a:ea typeface="Calibri" panose="020F0502020204030204" pitchFamily="34" charset="0"/>
                <a:cs typeface="Aptos" panose="020B0004020202020204" pitchFamily="34" charset="0"/>
              </a:rPr>
              <a:t>Coloured objects (mixed) / coloured fabric</a:t>
            </a:r>
            <a:endParaRPr lang="en-GB" sz="240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15000"/>
              </a:lnSpc>
              <a:buFont typeface="Symbol" panose="05050102010706020507" pitchFamily="18" charset="2"/>
              <a:buChar char=""/>
            </a:pPr>
            <a:r>
              <a:rPr lang="en-GB" sz="2400">
                <a:solidFill>
                  <a:srgbClr val="000000"/>
                </a:solidFill>
                <a:effectLst/>
                <a:latin typeface="Calibri" panose="020F0502020204030204" pitchFamily="34" charset="0"/>
                <a:ea typeface="Calibri" panose="020F0502020204030204" pitchFamily="34" charset="0"/>
                <a:cs typeface="Aptos" panose="020B0004020202020204" pitchFamily="34" charset="0"/>
              </a:rPr>
              <a:t>A large space for moving in response to the music</a:t>
            </a:r>
            <a:endParaRPr lang="en-GB" sz="240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15000"/>
              </a:lnSpc>
              <a:buFont typeface="Symbol" panose="05050102010706020507" pitchFamily="18" charset="2"/>
              <a:buChar char=""/>
            </a:pPr>
            <a:r>
              <a:rPr lang="en-GB" sz="2400">
                <a:solidFill>
                  <a:srgbClr val="000000"/>
                </a:solidFill>
                <a:effectLst/>
                <a:latin typeface="Calibri" panose="020F0502020204030204" pitchFamily="34" charset="0"/>
                <a:ea typeface="Calibri" panose="020F0502020204030204" pitchFamily="34" charset="0"/>
                <a:cs typeface="Aptos" panose="020B0004020202020204" pitchFamily="34" charset="0"/>
              </a:rPr>
              <a:t>Colourful scarves or fabric, ribbons, paper for dancing / twirling to the music</a:t>
            </a:r>
          </a:p>
          <a:p>
            <a:pPr marL="342900" lvl="0" indent="-342900">
              <a:lnSpc>
                <a:spcPct val="115000"/>
              </a:lnSpc>
              <a:buFont typeface="Symbol" panose="05050102010706020507" pitchFamily="18" charset="2"/>
              <a:buChar char=""/>
            </a:pPr>
            <a:r>
              <a:rPr lang="en-GB" sz="2400">
                <a:solidFill>
                  <a:srgbClr val="000000"/>
                </a:solidFill>
                <a:effectLst/>
                <a:latin typeface="Calibri" panose="020F0502020204030204" pitchFamily="34" charset="0"/>
                <a:ea typeface="Aptos" panose="020B0004020202020204" pitchFamily="34" charset="0"/>
                <a:cs typeface="Aptos" panose="020B0004020202020204" pitchFamily="34" charset="0"/>
              </a:rPr>
              <a:t>Tuned and untuned classroom percussion</a:t>
            </a:r>
            <a:endParaRPr lang="en-GB" sz="240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15000"/>
              </a:lnSpc>
              <a:spcAft>
                <a:spcPts val="800"/>
              </a:spcAft>
              <a:buFont typeface="Symbol" panose="05050102010706020507" pitchFamily="18" charset="2"/>
              <a:buChar char=""/>
            </a:pPr>
            <a:r>
              <a:rPr lang="en-GB" sz="2400">
                <a:solidFill>
                  <a:srgbClr val="000000"/>
                </a:solidFill>
                <a:effectLst/>
                <a:latin typeface="Calibri" panose="020F0502020204030204" pitchFamily="34" charset="0"/>
                <a:ea typeface="Calibri" panose="020F0502020204030204" pitchFamily="34" charset="0"/>
                <a:cs typeface="Aptos" panose="020B0004020202020204" pitchFamily="34" charset="0"/>
              </a:rPr>
              <a:t>Metallic objects such as keys, wind chimes, or safe metallic objects for sound experiments</a:t>
            </a:r>
            <a:endParaRPr lang="en-GB" sz="2400">
              <a:solidFill>
                <a:schemeClr val="tx1"/>
              </a:solidFill>
              <a:effectLst/>
              <a:latin typeface="Aptos" panose="020B0004020202020204" pitchFamily="34" charset="0"/>
              <a:ea typeface="Calibri" panose="020F0502020204030204" pitchFamily="34" charset="0"/>
              <a:cs typeface="Aptos" panose="020B0004020202020204" pitchFamily="34" charset="0"/>
            </a:endParaRPr>
          </a:p>
          <a:p>
            <a:pPr marL="342900" lvl="0" indent="-342900">
              <a:lnSpc>
                <a:spcPct val="115000"/>
              </a:lnSpc>
              <a:spcAft>
                <a:spcPts val="800"/>
              </a:spcAft>
              <a:buFont typeface="Symbol" panose="05050102010706020507" pitchFamily="18" charset="2"/>
              <a:buChar char=""/>
            </a:pPr>
            <a:r>
              <a:rPr lang="en-GB" sz="2400">
                <a:solidFill>
                  <a:srgbClr val="000000"/>
                </a:solidFill>
                <a:effectLst/>
                <a:latin typeface="Calibri" panose="020F0502020204030204" pitchFamily="34" charset="0"/>
                <a:ea typeface="Calibri" panose="020F0502020204030204" pitchFamily="34" charset="0"/>
              </a:rPr>
              <a:t>Wooden or hollow objects and shells for sound experiments</a:t>
            </a:r>
            <a:endParaRPr lang="en-GB" sz="1100"/>
          </a:p>
        </p:txBody>
      </p:sp>
      <p:sp>
        <p:nvSpPr>
          <p:cNvPr id="6" name="Rectangle 5">
            <a:extLst>
              <a:ext uri="{FF2B5EF4-FFF2-40B4-BE49-F238E27FC236}">
                <a16:creationId xmlns:a16="http://schemas.microsoft.com/office/drawing/2014/main" id="{FE046022-0AD6-113A-DA8A-BDC4C1DBFE1C}"/>
              </a:ext>
            </a:extLst>
          </p:cNvPr>
          <p:cNvSpPr/>
          <p:nvPr/>
        </p:nvSpPr>
        <p:spPr>
          <a:xfrm flipV="1">
            <a:off x="1684434" y="1386716"/>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FBAAB5-288F-2480-2FAA-66237FF4A035}"/>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8" name="Picture 7">
            <a:extLst>
              <a:ext uri="{FF2B5EF4-FFF2-40B4-BE49-F238E27FC236}">
                <a16:creationId xmlns:a16="http://schemas.microsoft.com/office/drawing/2014/main" id="{CF275D6B-A80F-1386-3111-CE7B0EB9AC6B}"/>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9" name="Date Placeholder 2">
            <a:extLst>
              <a:ext uri="{FF2B5EF4-FFF2-40B4-BE49-F238E27FC236}">
                <a16:creationId xmlns:a16="http://schemas.microsoft.com/office/drawing/2014/main" id="{8F3DDC08-F1C7-5E09-8F1B-9D0795631393}"/>
              </a:ext>
            </a:extLst>
          </p:cNvPr>
          <p:cNvSpPr>
            <a:spLocks noGrp="1"/>
          </p:cNvSpPr>
          <p:nvPr>
            <p:ph type="dt" sz="half" idx="10"/>
          </p:nvPr>
        </p:nvSpPr>
        <p:spPr>
          <a:xfrm>
            <a:off x="1464278" y="6177847"/>
            <a:ext cx="1891632" cy="365125"/>
          </a:xfrm>
        </p:spPr>
        <p:txBody>
          <a:bodyPr/>
          <a:lstStyle/>
          <a:p>
            <a:endParaRPr lang="en-US"/>
          </a:p>
        </p:txBody>
      </p:sp>
      <p:sp>
        <p:nvSpPr>
          <p:cNvPr id="11" name="Slide Number Placeholder 4">
            <a:extLst>
              <a:ext uri="{FF2B5EF4-FFF2-40B4-BE49-F238E27FC236}">
                <a16:creationId xmlns:a16="http://schemas.microsoft.com/office/drawing/2014/main" id="{F0EDB525-6918-30DF-DF90-519AE96C5749}"/>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3</a:t>
            </a:fld>
            <a:endParaRPr lang="en-US"/>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96AD993D-EDAF-B72C-9D03-EBFDBDEA9A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Footer Placeholder 3">
            <a:extLst>
              <a:ext uri="{FF2B5EF4-FFF2-40B4-BE49-F238E27FC236}">
                <a16:creationId xmlns:a16="http://schemas.microsoft.com/office/drawing/2014/main" id="{8315DD0E-A695-736D-5B2F-402B373E845C}"/>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2857447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30</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CFF6AEF9-0635-7DDB-C3F3-A96524FF849F}"/>
              </a:ext>
            </a:extLst>
          </p:cNvPr>
          <p:cNvSpPr>
            <a:spLocks noGrp="1"/>
          </p:cNvSpPr>
          <p:nvPr>
            <p:ph type="title"/>
          </p:nvPr>
        </p:nvSpPr>
        <p:spPr>
          <a:xfrm>
            <a:off x="1334233" y="1212867"/>
            <a:ext cx="7012582" cy="843478"/>
          </a:xfrm>
          <a:prstGeom prst="rect">
            <a:avLst/>
          </a:prstGeom>
        </p:spPr>
        <p:txBody>
          <a:bodyPr vert="horz" lIns="91440" tIns="45720" rIns="91440" bIns="45720" rtlCol="0" anchor="ctr">
            <a:normAutofit fontScale="90000"/>
          </a:bodyPr>
          <a:lstStyle/>
          <a:p>
            <a:r>
              <a:rPr lang="en-GB" sz="3200" b="1">
                <a:latin typeface="Calibri" panose="020F0502020204030204" pitchFamily="34" charset="0"/>
                <a:cs typeface="Calibri" panose="020F0502020204030204" pitchFamily="34" charset="0"/>
              </a:rPr>
              <a:t>Taking it further – cross curricular activities</a:t>
            </a:r>
            <a:endParaRPr lang="en-US" sz="3200" b="1">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3C5680D-24EA-E743-62A3-0CB8CD092190}"/>
              </a:ext>
            </a:extLst>
          </p:cNvPr>
          <p:cNvSpPr txBox="1"/>
          <p:nvPr/>
        </p:nvSpPr>
        <p:spPr>
          <a:xfrm>
            <a:off x="1334233" y="2244960"/>
            <a:ext cx="6752492" cy="1450397"/>
          </a:xfrm>
          <a:prstGeom prst="rect">
            <a:avLst/>
          </a:prstGeom>
          <a:noFill/>
        </p:spPr>
        <p:txBody>
          <a:bodyPr wrap="square">
            <a:spAutoFit/>
          </a:bodyPr>
          <a:lstStyle/>
          <a:p>
            <a:pPr marL="342900" lvl="0" indent="-342900">
              <a:lnSpc>
                <a:spcPct val="115000"/>
              </a:lnSpc>
              <a:spcAft>
                <a:spcPts val="800"/>
              </a:spcAft>
              <a:buFont typeface="Arial" panose="020B0604020202020204" pitchFamily="34" charset="0"/>
              <a:buChar char="●"/>
            </a:pPr>
            <a:r>
              <a:rPr lang="en-GB" sz="1800" b="1">
                <a:solidFill>
                  <a:srgbClr val="000000"/>
                </a:solidFill>
                <a:effectLst/>
                <a:latin typeface="Calibri" panose="020F0502020204030204" pitchFamily="34" charset="0"/>
                <a:ea typeface="Calibri" panose="020F0502020204030204" pitchFamily="34" charset="0"/>
                <a:cs typeface="Noto Sans Symbols"/>
              </a:rPr>
              <a:t>LITERACY </a:t>
            </a:r>
            <a:r>
              <a:rPr lang="en-GB" sz="1800">
                <a:solidFill>
                  <a:srgbClr val="000000"/>
                </a:solidFill>
                <a:effectLst/>
                <a:latin typeface="Calibri" panose="020F0502020204030204" pitchFamily="34" charset="0"/>
                <a:ea typeface="Calibri" panose="020F0502020204030204" pitchFamily="34" charset="0"/>
                <a:cs typeface="Noto Sans Symbols"/>
              </a:rPr>
              <a:t>– writing poems about kindness, colour, and nature</a:t>
            </a:r>
            <a:endParaRPr lang="en-GB" sz="1800">
              <a:effectLst/>
              <a:latin typeface="Noto Sans Symbols"/>
              <a:ea typeface="Noto Sans Symbols"/>
              <a:cs typeface="Noto Sans Symbols"/>
            </a:endParaRPr>
          </a:p>
          <a:p>
            <a:pPr marL="342900" lvl="0" indent="-342900">
              <a:lnSpc>
                <a:spcPct val="115000"/>
              </a:lnSpc>
              <a:spcAft>
                <a:spcPts val="800"/>
              </a:spcAft>
              <a:buFont typeface="Arial" panose="020B0604020202020204" pitchFamily="34" charset="0"/>
              <a:buChar char="●"/>
            </a:pPr>
            <a:r>
              <a:rPr lang="en-GB" sz="1800" b="1">
                <a:solidFill>
                  <a:srgbClr val="000000"/>
                </a:solidFill>
                <a:effectLst/>
                <a:latin typeface="Calibri" panose="020F0502020204030204" pitchFamily="34" charset="0"/>
                <a:ea typeface="Calibri" panose="020F0502020204030204" pitchFamily="34" charset="0"/>
                <a:cs typeface="Noto Sans Symbols"/>
              </a:rPr>
              <a:t>ART &amp; DESIGN </a:t>
            </a:r>
            <a:r>
              <a:rPr lang="en-GB" sz="1800">
                <a:solidFill>
                  <a:srgbClr val="000000"/>
                </a:solidFill>
                <a:effectLst/>
                <a:latin typeface="Calibri" panose="020F0502020204030204" pitchFamily="34" charset="0"/>
                <a:ea typeface="Calibri" panose="020F0502020204030204" pitchFamily="34" charset="0"/>
                <a:cs typeface="Noto Sans Symbols"/>
              </a:rPr>
              <a:t>– create wind chimes and ocean drums out of recycled materials and use in the lessons as percussion instruments</a:t>
            </a:r>
            <a:endParaRPr lang="en-GB" sz="1800">
              <a:effectLst/>
              <a:latin typeface="Noto Sans Symbols"/>
              <a:ea typeface="Noto Sans Symbols"/>
              <a:cs typeface="Noto Sans Symbols"/>
            </a:endParaRPr>
          </a:p>
        </p:txBody>
      </p:sp>
      <p:sp>
        <p:nvSpPr>
          <p:cNvPr id="3" name="Footer Placeholder 3">
            <a:extLst>
              <a:ext uri="{FF2B5EF4-FFF2-40B4-BE49-F238E27FC236}">
                <a16:creationId xmlns:a16="http://schemas.microsoft.com/office/drawing/2014/main" id="{74B4E6DC-64B3-7018-1B0D-BEA789BEBD52}"/>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3677754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07CAD68C-D437-ABD3-1C11-19A28E4FDD6B}"/>
              </a:ext>
            </a:extLst>
          </p:cNvPr>
          <p:cNvSpPr>
            <a:spLocks noGrp="1"/>
          </p:cNvSpPr>
          <p:nvPr>
            <p:ph type="title" hasCustomPrompt="1"/>
          </p:nvPr>
        </p:nvSpPr>
        <p:spPr>
          <a:xfrm>
            <a:off x="1684433" y="472346"/>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Curriculum Checklist</a:t>
            </a:r>
            <a:endParaRPr lang="en-US" b="1">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E046022-0AD6-113A-DA8A-BDC4C1DBFE1C}"/>
              </a:ext>
            </a:extLst>
          </p:cNvPr>
          <p:cNvSpPr/>
          <p:nvPr/>
        </p:nvSpPr>
        <p:spPr>
          <a:xfrm flipV="1">
            <a:off x="1684433" y="1219644"/>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FBAAB5-288F-2480-2FAA-66237FF4A035}"/>
              </a:ext>
            </a:extLst>
          </p:cNvPr>
          <p:cNvPicPr>
            <a:picLocks noChangeAspect="1"/>
          </p:cNvPicPr>
          <p:nvPr/>
        </p:nvPicPr>
        <p:blipFill>
          <a:blip r:embed="rId2"/>
          <a:stretch>
            <a:fillRect/>
          </a:stretch>
        </p:blipFill>
        <p:spPr>
          <a:xfrm>
            <a:off x="-816454" y="-734410"/>
            <a:ext cx="2701478" cy="3397674"/>
          </a:xfrm>
          <a:prstGeom prst="rect">
            <a:avLst/>
          </a:prstGeom>
        </p:spPr>
      </p:pic>
      <p:pic>
        <p:nvPicPr>
          <p:cNvPr id="8" name="Picture 7">
            <a:extLst>
              <a:ext uri="{FF2B5EF4-FFF2-40B4-BE49-F238E27FC236}">
                <a16:creationId xmlns:a16="http://schemas.microsoft.com/office/drawing/2014/main" id="{CF275D6B-A80F-1386-3111-CE7B0EB9AC6B}"/>
              </a:ext>
            </a:extLst>
          </p:cNvPr>
          <p:cNvPicPr>
            <a:picLocks noChangeAspect="1"/>
          </p:cNvPicPr>
          <p:nvPr/>
        </p:nvPicPr>
        <p:blipFill>
          <a:blip r:embed="rId3"/>
          <a:stretch>
            <a:fillRect/>
          </a:stretch>
        </p:blipFill>
        <p:spPr>
          <a:xfrm>
            <a:off x="10518799" y="4161211"/>
            <a:ext cx="2171111" cy="3507613"/>
          </a:xfrm>
          <a:prstGeom prst="rect">
            <a:avLst/>
          </a:prstGeom>
        </p:spPr>
      </p:pic>
      <p:sp>
        <p:nvSpPr>
          <p:cNvPr id="9" name="Date Placeholder 2">
            <a:extLst>
              <a:ext uri="{FF2B5EF4-FFF2-40B4-BE49-F238E27FC236}">
                <a16:creationId xmlns:a16="http://schemas.microsoft.com/office/drawing/2014/main" id="{8F3DDC08-F1C7-5E09-8F1B-9D0795631393}"/>
              </a:ext>
            </a:extLst>
          </p:cNvPr>
          <p:cNvSpPr>
            <a:spLocks noGrp="1"/>
          </p:cNvSpPr>
          <p:nvPr>
            <p:ph type="dt" sz="half" idx="10"/>
          </p:nvPr>
        </p:nvSpPr>
        <p:spPr>
          <a:xfrm>
            <a:off x="1464278" y="6177847"/>
            <a:ext cx="1891632" cy="365125"/>
          </a:xfrm>
        </p:spPr>
        <p:txBody>
          <a:bodyPr/>
          <a:lstStyle/>
          <a:p>
            <a:endParaRPr lang="en-US" sz="900"/>
          </a:p>
        </p:txBody>
      </p:sp>
      <p:sp>
        <p:nvSpPr>
          <p:cNvPr id="10" name="Footer Placeholder 3">
            <a:extLst>
              <a:ext uri="{FF2B5EF4-FFF2-40B4-BE49-F238E27FC236}">
                <a16:creationId xmlns:a16="http://schemas.microsoft.com/office/drawing/2014/main" id="{873FB62F-17B1-4ADF-427E-DB990DFF650A}"/>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
        <p:nvSpPr>
          <p:cNvPr id="11" name="Slide Number Placeholder 4">
            <a:extLst>
              <a:ext uri="{FF2B5EF4-FFF2-40B4-BE49-F238E27FC236}">
                <a16:creationId xmlns:a16="http://schemas.microsoft.com/office/drawing/2014/main" id="{F0EDB525-6918-30DF-DF90-519AE96C5749}"/>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z="900" smtClean="0"/>
              <a:pPr algn="l"/>
              <a:t>4</a:t>
            </a:fld>
            <a:endParaRPr lang="en-US" sz="900"/>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96AD993D-EDAF-B72C-9D03-EBFDBDEA9A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3" name="TextBox 2">
            <a:extLst>
              <a:ext uri="{FF2B5EF4-FFF2-40B4-BE49-F238E27FC236}">
                <a16:creationId xmlns:a16="http://schemas.microsoft.com/office/drawing/2014/main" id="{6F41A341-30D8-E555-23BD-E1B4FFAE1930}"/>
              </a:ext>
            </a:extLst>
          </p:cNvPr>
          <p:cNvSpPr txBox="1"/>
          <p:nvPr/>
        </p:nvSpPr>
        <p:spPr>
          <a:xfrm>
            <a:off x="1683151" y="1348285"/>
            <a:ext cx="7576272" cy="4900893"/>
          </a:xfrm>
          <a:prstGeom prst="rect">
            <a:avLst/>
          </a:prstGeom>
          <a:noFill/>
        </p:spPr>
        <p:txBody>
          <a:bodyPr wrap="square">
            <a:spAutoFit/>
          </a:bodyPr>
          <a:lstStyle/>
          <a:p>
            <a:pPr lvl="0"/>
            <a:r>
              <a:rPr lang="en-GB" sz="1250" b="1">
                <a:effectLst/>
                <a:latin typeface="Calibri" panose="020F0502020204030204" pitchFamily="34" charset="0"/>
                <a:ea typeface="Calibri" panose="020F0502020204030204" pitchFamily="34" charset="0"/>
              </a:rPr>
              <a:t>National Curriculum in ENGLAND </a:t>
            </a:r>
            <a:r>
              <a:rPr lang="en-GB" sz="1250">
                <a:effectLst/>
                <a:latin typeface="Calibri" panose="020F0502020204030204" pitchFamily="34" charset="0"/>
                <a:ea typeface="Calibri" panose="020F0502020204030204" pitchFamily="34" charset="0"/>
              </a:rPr>
              <a:t>(KS2)</a:t>
            </a:r>
            <a:endParaRPr lang="en-GB" sz="1250">
              <a:solidFill>
                <a:srgbClr val="000000"/>
              </a:solidFill>
              <a:effectLst/>
              <a:latin typeface="Calibri" panose="020F0502020204030204" pitchFamily="34" charset="0"/>
              <a:ea typeface="Calibri" panose="020F0502020204030204" pitchFamily="34" charset="0"/>
              <a:cs typeface="Noto Sans Symbols"/>
            </a:endParaRPr>
          </a:p>
          <a:p>
            <a:pPr marL="342900" lvl="0" indent="-342900">
              <a:buFont typeface="Arial" panose="020B0604020202020204" pitchFamily="34" charset="0"/>
              <a:buChar char="●"/>
            </a:pPr>
            <a:r>
              <a:rPr lang="en-GB" sz="1250">
                <a:solidFill>
                  <a:srgbClr val="000000"/>
                </a:solidFill>
                <a:effectLst/>
                <a:latin typeface="Calibri" panose="020F0502020204030204" pitchFamily="34" charset="0"/>
                <a:ea typeface="Calibri" panose="020F0502020204030204" pitchFamily="34" charset="0"/>
                <a:cs typeface="Noto Sans Symbols"/>
              </a:rPr>
              <a:t>Play and perform in solo and ensemble contexts, using their voices and playing musical instruments with increasing accuracy, fluency, control and expression.</a:t>
            </a:r>
            <a:endParaRPr lang="en-GB" sz="1250">
              <a:latin typeface="Noto Sans Symbols"/>
              <a:ea typeface="Calibri" panose="020F0502020204030204" pitchFamily="34" charset="0"/>
              <a:cs typeface="Noto Sans Symbols"/>
            </a:endParaRPr>
          </a:p>
          <a:p>
            <a:pPr marL="342900" lvl="0" indent="-342900">
              <a:buFont typeface="Arial" panose="020B0604020202020204" pitchFamily="34" charset="0"/>
              <a:buChar char="●"/>
            </a:pPr>
            <a:r>
              <a:rPr lang="en-GB" sz="1250">
                <a:solidFill>
                  <a:srgbClr val="000000"/>
                </a:solidFill>
                <a:effectLst/>
                <a:latin typeface="Calibri" panose="020F0502020204030204" pitchFamily="34" charset="0"/>
                <a:ea typeface="Calibri" panose="020F0502020204030204" pitchFamily="34" charset="0"/>
                <a:cs typeface="Noto Sans Symbols"/>
              </a:rPr>
              <a:t>Improvise and compose music for a range of purposes using the interrelated dimensions of music.</a:t>
            </a:r>
            <a:endParaRPr lang="en-GB" sz="1250">
              <a:effectLst/>
              <a:latin typeface="Noto Sans Symbols"/>
              <a:ea typeface="Noto Sans Symbols"/>
              <a:cs typeface="Noto Sans Symbols"/>
            </a:endParaRPr>
          </a:p>
          <a:p>
            <a:pPr marL="342900" lvl="0" indent="-342900">
              <a:spcAft>
                <a:spcPts val="600"/>
              </a:spcAft>
              <a:buFont typeface="Arial" panose="020B0604020202020204" pitchFamily="34" charset="0"/>
              <a:buChar char="●"/>
            </a:pPr>
            <a:r>
              <a:rPr lang="en-GB" sz="1250">
                <a:solidFill>
                  <a:srgbClr val="000000"/>
                </a:solidFill>
                <a:effectLst/>
                <a:latin typeface="Calibri" panose="020F0502020204030204" pitchFamily="34" charset="0"/>
                <a:ea typeface="Calibri" panose="020F0502020204030204" pitchFamily="34" charset="0"/>
                <a:cs typeface="Noto Sans Symbols"/>
              </a:rPr>
              <a:t>Listen with attention to detail and recall sounds with increasing aural memory.</a:t>
            </a:r>
          </a:p>
          <a:p>
            <a:r>
              <a:rPr lang="en-GB" sz="1250" b="1">
                <a:solidFill>
                  <a:srgbClr val="000000"/>
                </a:solidFill>
                <a:effectLst/>
                <a:latin typeface="Calibri" panose="020F0502020204030204" pitchFamily="34" charset="0"/>
                <a:ea typeface="Calibri" panose="020F0502020204030204" pitchFamily="34" charset="0"/>
                <a:cs typeface="Aptos" panose="020B0004020202020204" pitchFamily="34" charset="0"/>
              </a:rPr>
              <a:t>SCOTLAND Curriculum for Excellence (Second Level)</a:t>
            </a:r>
            <a:endParaRPr lang="en-GB" sz="125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15000"/>
              </a:lnSpc>
              <a:buFont typeface="Arial" panose="020B0604020202020204" pitchFamily="34" charset="0"/>
              <a:buChar char="●"/>
            </a:pPr>
            <a:r>
              <a:rPr lang="en-GB" sz="1250">
                <a:solidFill>
                  <a:srgbClr val="000000"/>
                </a:solidFill>
                <a:effectLst/>
                <a:latin typeface="Calibri" panose="020F0502020204030204" pitchFamily="34" charset="0"/>
                <a:ea typeface="Calibri" panose="020F0502020204030204" pitchFamily="34" charset="0"/>
                <a:cs typeface="Noto Sans Symbols"/>
              </a:rPr>
              <a:t>Recognise a range of musical styles and identify some of the main instruments in the genre.</a:t>
            </a:r>
            <a:endParaRPr lang="en-GB" sz="1250">
              <a:effectLst/>
              <a:latin typeface="Noto Sans Symbols"/>
              <a:ea typeface="Noto Sans Symbols"/>
              <a:cs typeface="Noto Sans Symbols"/>
            </a:endParaRPr>
          </a:p>
          <a:p>
            <a:pPr marL="342900" lvl="0" indent="-342900">
              <a:lnSpc>
                <a:spcPct val="115000"/>
              </a:lnSpc>
              <a:buFont typeface="Arial" panose="020B0604020202020204" pitchFamily="34" charset="0"/>
              <a:buChar char="●"/>
            </a:pPr>
            <a:r>
              <a:rPr lang="en-GB" sz="1250">
                <a:solidFill>
                  <a:srgbClr val="000000"/>
                </a:solidFill>
                <a:effectLst/>
                <a:latin typeface="Calibri" panose="020F0502020204030204" pitchFamily="34" charset="0"/>
                <a:ea typeface="Calibri" panose="020F0502020204030204" pitchFamily="34" charset="0"/>
                <a:cs typeface="Noto Sans Symbols"/>
              </a:rPr>
              <a:t>Use voice, instruments and technology to create music, experimenting with timbre. </a:t>
            </a:r>
            <a:endParaRPr lang="en-GB" sz="1250">
              <a:effectLst/>
              <a:latin typeface="Noto Sans Symbols"/>
              <a:ea typeface="Noto Sans Symbols"/>
              <a:cs typeface="Noto Sans Symbols"/>
            </a:endParaRPr>
          </a:p>
          <a:p>
            <a:pPr marL="342900" lvl="0" indent="-342900">
              <a:lnSpc>
                <a:spcPct val="115000"/>
              </a:lnSpc>
              <a:spcAft>
                <a:spcPts val="600"/>
              </a:spcAft>
              <a:buFont typeface="Arial" panose="020B0604020202020204" pitchFamily="34" charset="0"/>
              <a:buChar char="●"/>
            </a:pPr>
            <a:r>
              <a:rPr lang="en-GB" sz="1250">
                <a:solidFill>
                  <a:srgbClr val="000000"/>
                </a:solidFill>
                <a:effectLst/>
                <a:latin typeface="Calibri" panose="020F0502020204030204" pitchFamily="34" charset="0"/>
                <a:ea typeface="Calibri" panose="020F0502020204030204" pitchFamily="34" charset="0"/>
                <a:cs typeface="Noto Sans Symbols"/>
              </a:rPr>
              <a:t>Perform on instruments, individually or as part of a group, to communicate the mood and character of a piece of music.</a:t>
            </a:r>
            <a:endParaRPr lang="en-GB" sz="1250">
              <a:effectLst/>
              <a:latin typeface="Noto Sans Symbols"/>
              <a:ea typeface="Noto Sans Symbols"/>
              <a:cs typeface="Noto Sans Symbols"/>
            </a:endParaRPr>
          </a:p>
          <a:p>
            <a:r>
              <a:rPr lang="en-GB" sz="1250" b="1">
                <a:solidFill>
                  <a:srgbClr val="000000"/>
                </a:solidFill>
                <a:effectLst/>
                <a:latin typeface="Calibri" panose="020F0502020204030204" pitchFamily="34" charset="0"/>
                <a:ea typeface="Calibri" panose="020F0502020204030204" pitchFamily="34" charset="0"/>
                <a:cs typeface="Aptos" panose="020B0004020202020204" pitchFamily="34" charset="0"/>
              </a:rPr>
              <a:t>Curriculum for WALES: Expressive Arts (Progression Step 3)</a:t>
            </a:r>
            <a:endParaRPr lang="en-GB" sz="125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15000"/>
              </a:lnSpc>
              <a:buFont typeface="Arial" panose="020B0604020202020204" pitchFamily="34" charset="0"/>
              <a:buChar char="●"/>
            </a:pPr>
            <a:r>
              <a:rPr lang="en-GB" sz="1250">
                <a:solidFill>
                  <a:srgbClr val="000000"/>
                </a:solidFill>
                <a:effectLst/>
                <a:latin typeface="Calibri" panose="020F0502020204030204" pitchFamily="34" charset="0"/>
                <a:ea typeface="Calibri" panose="020F0502020204030204" pitchFamily="34" charset="0"/>
                <a:cs typeface="Noto Sans Symbols"/>
              </a:rPr>
              <a:t>I can explore and describe how artists and creative work communicate mood, feelings and ideas and the impact they have on an audience.</a:t>
            </a:r>
            <a:endParaRPr lang="en-GB" sz="1250">
              <a:effectLst/>
              <a:latin typeface="Noto Sans Symbols"/>
              <a:ea typeface="Noto Sans Symbols"/>
              <a:cs typeface="Noto Sans Symbols"/>
            </a:endParaRPr>
          </a:p>
          <a:p>
            <a:pPr marL="342900" lvl="0" indent="-342900">
              <a:lnSpc>
                <a:spcPct val="115000"/>
              </a:lnSpc>
              <a:buFont typeface="Arial" panose="020B0604020202020204" pitchFamily="34" charset="0"/>
              <a:buChar char="●"/>
            </a:pPr>
            <a:r>
              <a:rPr lang="en-GB" sz="1250">
                <a:solidFill>
                  <a:srgbClr val="000000"/>
                </a:solidFill>
                <a:effectLst/>
                <a:latin typeface="Calibri" panose="020F0502020204030204" pitchFamily="34" charset="0"/>
                <a:ea typeface="Calibri" panose="020F0502020204030204" pitchFamily="34" charset="0"/>
                <a:cs typeface="Noto Sans Symbols"/>
              </a:rPr>
              <a:t>I can reflect upon how artists have achieved effects or communicated moods, emotions and ideas in their work.</a:t>
            </a:r>
            <a:endParaRPr lang="en-GB" sz="1250">
              <a:effectLst/>
              <a:latin typeface="Noto Sans Symbols"/>
              <a:ea typeface="Noto Sans Symbols"/>
              <a:cs typeface="Noto Sans Symbols"/>
            </a:endParaRPr>
          </a:p>
          <a:p>
            <a:pPr marL="342900" lvl="0" indent="-342900">
              <a:lnSpc>
                <a:spcPct val="115000"/>
              </a:lnSpc>
              <a:spcAft>
                <a:spcPts val="600"/>
              </a:spcAft>
              <a:buFont typeface="Arial" panose="020B0604020202020204" pitchFamily="34" charset="0"/>
              <a:buChar char="●"/>
            </a:pPr>
            <a:r>
              <a:rPr lang="en-GB" sz="1250">
                <a:solidFill>
                  <a:srgbClr val="000000"/>
                </a:solidFill>
                <a:effectLst/>
                <a:latin typeface="Calibri" panose="020F0502020204030204" pitchFamily="34" charset="0"/>
                <a:ea typeface="Calibri" panose="020F0502020204030204" pitchFamily="34" charset="0"/>
                <a:cs typeface="Noto Sans Symbols"/>
              </a:rPr>
              <a:t>I can identify and response creatively to challenges with resilience and flexibility.</a:t>
            </a:r>
            <a:endParaRPr lang="en-GB" sz="1250">
              <a:effectLst/>
              <a:latin typeface="Noto Sans Symbols"/>
              <a:ea typeface="Noto Sans Symbols"/>
              <a:cs typeface="Noto Sans Symbols"/>
            </a:endParaRPr>
          </a:p>
          <a:p>
            <a:r>
              <a:rPr lang="en-GB" sz="1250" b="1">
                <a:solidFill>
                  <a:srgbClr val="000000"/>
                </a:solidFill>
                <a:effectLst/>
                <a:latin typeface="Calibri" panose="020F0502020204030204" pitchFamily="34" charset="0"/>
                <a:ea typeface="Calibri" panose="020F0502020204030204" pitchFamily="34" charset="0"/>
                <a:cs typeface="Aptos" panose="020B0004020202020204" pitchFamily="34" charset="0"/>
              </a:rPr>
              <a:t>NORTHERN IRELAND Primary Curriculum (KS2)</a:t>
            </a:r>
            <a:endParaRPr lang="en-GB" sz="125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15000"/>
              </a:lnSpc>
              <a:buFont typeface="Arial" panose="020B0604020202020204" pitchFamily="34" charset="0"/>
              <a:buChar char="●"/>
            </a:pPr>
            <a:r>
              <a:rPr lang="en-GB" sz="1250">
                <a:solidFill>
                  <a:srgbClr val="000000"/>
                </a:solidFill>
                <a:effectLst/>
                <a:latin typeface="Calibri" panose="020F0502020204030204" pitchFamily="34" charset="0"/>
                <a:ea typeface="Calibri" panose="020F0502020204030204" pitchFamily="34" charset="0"/>
                <a:cs typeface="Noto Sans Symbols"/>
              </a:rPr>
              <a:t>Work creatively with sound by creating musical stories, pictures, patterns, conversations, and accompaniments.</a:t>
            </a:r>
            <a:endParaRPr lang="en-GB" sz="1250">
              <a:latin typeface="Noto Sans Symbols"/>
              <a:ea typeface="Calibri" panose="020F0502020204030204" pitchFamily="34" charset="0"/>
              <a:cs typeface="Noto Sans Symbols"/>
            </a:endParaRPr>
          </a:p>
          <a:p>
            <a:pPr marL="342900" lvl="0" indent="-342900">
              <a:lnSpc>
                <a:spcPct val="115000"/>
              </a:lnSpc>
              <a:buFont typeface="Arial" panose="020B0604020202020204" pitchFamily="34" charset="0"/>
              <a:buChar char="●"/>
            </a:pPr>
            <a:r>
              <a:rPr lang="en-GB" sz="1250">
                <a:solidFill>
                  <a:srgbClr val="000000"/>
                </a:solidFill>
                <a:effectLst/>
                <a:latin typeface="Calibri" panose="020F0502020204030204" pitchFamily="34" charset="0"/>
                <a:ea typeface="Calibri" panose="020F0502020204030204" pitchFamily="34" charset="0"/>
              </a:rPr>
              <a:t>Sing and perform with simple instruments from memory, by ear or from notation to develop vocal and instrumental skills.</a:t>
            </a:r>
            <a:endParaRPr lang="en-GB" sz="1250">
              <a:effectLst/>
              <a:latin typeface="Noto Sans Symbols"/>
              <a:ea typeface="Noto Sans Symbols"/>
              <a:cs typeface="Noto Sans Symbols"/>
            </a:endParaRPr>
          </a:p>
        </p:txBody>
      </p:sp>
    </p:spTree>
    <p:extLst>
      <p:ext uri="{BB962C8B-B14F-4D97-AF65-F5344CB8AC3E}">
        <p14:creationId xmlns:p14="http://schemas.microsoft.com/office/powerpoint/2010/main" val="984763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D8288D53-A08C-FF1D-7A45-379A09F19165}"/>
              </a:ext>
            </a:extLst>
          </p:cNvPr>
          <p:cNvGraphicFramePr>
            <a:graphicFrameLocks/>
          </p:cNvGraphicFramePr>
          <p:nvPr>
            <p:extLst>
              <p:ext uri="{D42A27DB-BD31-4B8C-83A1-F6EECF244321}">
                <p14:modId xmlns:p14="http://schemas.microsoft.com/office/powerpoint/2010/main" val="964626360"/>
              </p:ext>
            </p:extLst>
          </p:nvPr>
        </p:nvGraphicFramePr>
        <p:xfrm>
          <a:off x="1693383" y="1292123"/>
          <a:ext cx="7354530" cy="4699582"/>
        </p:xfrm>
        <a:graphic>
          <a:graphicData uri="http://schemas.openxmlformats.org/drawingml/2006/table">
            <a:tbl>
              <a:tblPr firstRow="1" bandRow="1">
                <a:tableStyleId>{5C22544A-7EE6-4342-B048-85BDC9FD1C3A}</a:tableStyleId>
              </a:tblPr>
              <a:tblGrid>
                <a:gridCol w="1741478">
                  <a:extLst>
                    <a:ext uri="{9D8B030D-6E8A-4147-A177-3AD203B41FA5}">
                      <a16:colId xmlns:a16="http://schemas.microsoft.com/office/drawing/2014/main" val="20000"/>
                    </a:ext>
                  </a:extLst>
                </a:gridCol>
                <a:gridCol w="5613052">
                  <a:extLst>
                    <a:ext uri="{9D8B030D-6E8A-4147-A177-3AD203B41FA5}">
                      <a16:colId xmlns:a16="http://schemas.microsoft.com/office/drawing/2014/main" val="20001"/>
                    </a:ext>
                  </a:extLst>
                </a:gridCol>
              </a:tblGrid>
              <a:tr h="398058">
                <a:tc>
                  <a:txBody>
                    <a:bodyPr/>
                    <a:lstStyle/>
                    <a:p>
                      <a:r>
                        <a:rPr lang="en-US">
                          <a:latin typeface="Calibri" panose="020F0502020204030204" pitchFamily="34" charset="0"/>
                          <a:cs typeface="Calibri" panose="020F0502020204030204" pitchFamily="34" charset="0"/>
                        </a:rPr>
                        <a:t>Term</a:t>
                      </a:r>
                    </a:p>
                  </a:txBody>
                  <a:tcPr>
                    <a:solidFill>
                      <a:srgbClr val="4F81BD"/>
                    </a:solidFill>
                  </a:tcPr>
                </a:tc>
                <a:tc>
                  <a:txBody>
                    <a:bodyPr/>
                    <a:lstStyle/>
                    <a:p>
                      <a:r>
                        <a:rPr lang="en-US">
                          <a:latin typeface="Calibri" panose="020F0502020204030204" pitchFamily="34" charset="0"/>
                          <a:cs typeface="Calibri" panose="020F0502020204030204" pitchFamily="34" charset="0"/>
                        </a:rPr>
                        <a:t>Definition</a:t>
                      </a:r>
                    </a:p>
                  </a:txBody>
                  <a:tcPr>
                    <a:solidFill>
                      <a:srgbClr val="4F81BD"/>
                    </a:solidFill>
                  </a:tcPr>
                </a:tc>
                <a:extLst>
                  <a:ext uri="{0D108BD9-81ED-4DB2-BD59-A6C34878D82A}">
                    <a16:rowId xmlns:a16="http://schemas.microsoft.com/office/drawing/2014/main" val="10000"/>
                  </a:ext>
                </a:extLst>
              </a:tr>
              <a:tr h="398058">
                <a:tc>
                  <a:txBody>
                    <a:bodyPr/>
                    <a:lstStyle/>
                    <a:p>
                      <a:pPr>
                        <a:lnSpc>
                          <a:spcPct val="115000"/>
                        </a:lnSpc>
                        <a:spcAft>
                          <a:spcPts val="800"/>
                        </a:spcAft>
                      </a:pPr>
                      <a:r>
                        <a:rPr lang="en-GB" sz="1250" b="1">
                          <a:solidFill>
                            <a:srgbClr val="000000"/>
                          </a:solidFill>
                          <a:effectLst/>
                          <a:latin typeface="Calibri" panose="020F0502020204030204" pitchFamily="34" charset="0"/>
                          <a:ea typeface="Calibri" panose="020F0502020204030204" pitchFamily="34" charset="0"/>
                          <a:cs typeface="Aptos" panose="020B0004020202020204" pitchFamily="34" charset="0"/>
                        </a:rPr>
                        <a:t>Accompaniment</a:t>
                      </a:r>
                      <a:endParaRPr lang="en-GB" sz="1250" b="1">
                        <a:effectLst/>
                        <a:latin typeface="Aptos" panose="020B0004020202020204" pitchFamily="34" charset="0"/>
                        <a:ea typeface="Aptos" panose="020B0004020202020204" pitchFamily="34" charset="0"/>
                        <a:cs typeface="Aptos" panose="020B0004020202020204" pitchFamily="34" charset="0"/>
                      </a:endParaRPr>
                    </a:p>
                  </a:txBody>
                  <a:tcPr marL="73025" marR="73025" marT="0" marB="0" anchor="ctr"/>
                </a:tc>
                <a:tc>
                  <a:txBody>
                    <a:bodyPr/>
                    <a:lstStyle/>
                    <a:p>
                      <a:pPr>
                        <a:lnSpc>
                          <a:spcPct val="115000"/>
                        </a:lnSpc>
                        <a:spcAft>
                          <a:spcPts val="800"/>
                        </a:spcAft>
                      </a:pPr>
                      <a:r>
                        <a:rPr lang="en-GB" sz="1250">
                          <a:solidFill>
                            <a:srgbClr val="000000"/>
                          </a:solidFill>
                          <a:effectLst/>
                          <a:latin typeface="Calibri" panose="020F0502020204030204" pitchFamily="34" charset="0"/>
                          <a:ea typeface="Calibri" panose="020F0502020204030204" pitchFamily="34" charset="0"/>
                          <a:cs typeface="Aptos" panose="020B0004020202020204" pitchFamily="34" charset="0"/>
                        </a:rPr>
                        <a:t>Music that has a supporting role</a:t>
                      </a:r>
                      <a:endParaRPr lang="en-GB" sz="1250">
                        <a:effectLst/>
                        <a:latin typeface="Aptos" panose="020B0004020202020204" pitchFamily="34" charset="0"/>
                        <a:ea typeface="Aptos" panose="020B0004020202020204" pitchFamily="34" charset="0"/>
                        <a:cs typeface="Aptos" panose="020B0004020202020204" pitchFamily="34" charset="0"/>
                      </a:endParaRPr>
                    </a:p>
                  </a:txBody>
                  <a:tcPr marL="73025" marR="73025" marT="0" marB="0" anchor="ctr"/>
                </a:tc>
                <a:extLst>
                  <a:ext uri="{0D108BD9-81ED-4DB2-BD59-A6C34878D82A}">
                    <a16:rowId xmlns:a16="http://schemas.microsoft.com/office/drawing/2014/main" val="10001"/>
                  </a:ext>
                </a:extLst>
              </a:tr>
              <a:tr h="398058">
                <a:tc>
                  <a:txBody>
                    <a:bodyPr/>
                    <a:lstStyle/>
                    <a:p>
                      <a:pPr>
                        <a:lnSpc>
                          <a:spcPct val="115000"/>
                        </a:lnSpc>
                        <a:spcAft>
                          <a:spcPts val="800"/>
                        </a:spcAft>
                      </a:pPr>
                      <a:r>
                        <a:rPr lang="en-GB" sz="1250" b="1">
                          <a:solidFill>
                            <a:srgbClr val="000000"/>
                          </a:solidFill>
                          <a:effectLst/>
                          <a:latin typeface="Calibri" panose="020F0502020204030204" pitchFamily="34" charset="0"/>
                          <a:ea typeface="Calibri" panose="020F0502020204030204" pitchFamily="34" charset="0"/>
                          <a:cs typeface="Aptos" panose="020B0004020202020204" pitchFamily="34" charset="0"/>
                        </a:rPr>
                        <a:t>Dynamics</a:t>
                      </a:r>
                      <a:endParaRPr lang="en-GB" sz="1250" b="1">
                        <a:effectLst/>
                        <a:latin typeface="Aptos" panose="020B0004020202020204" pitchFamily="34" charset="0"/>
                        <a:ea typeface="Aptos" panose="020B0004020202020204" pitchFamily="34" charset="0"/>
                        <a:cs typeface="Aptos" panose="020B0004020202020204" pitchFamily="34" charset="0"/>
                      </a:endParaRPr>
                    </a:p>
                  </a:txBody>
                  <a:tcPr marL="73025" marR="73025" marT="0" marB="0" anchor="ctr"/>
                </a:tc>
                <a:tc>
                  <a:txBody>
                    <a:bodyPr/>
                    <a:lstStyle/>
                    <a:p>
                      <a:pPr>
                        <a:lnSpc>
                          <a:spcPct val="115000"/>
                        </a:lnSpc>
                        <a:spcAft>
                          <a:spcPts val="800"/>
                        </a:spcAft>
                      </a:pPr>
                      <a:r>
                        <a:rPr lang="en-GB" sz="1250">
                          <a:solidFill>
                            <a:srgbClr val="000000"/>
                          </a:solidFill>
                          <a:effectLst/>
                          <a:latin typeface="Calibri" panose="020F0502020204030204" pitchFamily="34" charset="0"/>
                          <a:ea typeface="Calibri" panose="020F0502020204030204" pitchFamily="34" charset="0"/>
                          <a:cs typeface="Aptos" panose="020B0004020202020204" pitchFamily="34" charset="0"/>
                        </a:rPr>
                        <a:t>How loudly or quietly a piece of music should be played</a:t>
                      </a:r>
                      <a:endParaRPr lang="en-GB" sz="1250">
                        <a:effectLst/>
                        <a:latin typeface="Aptos" panose="020B0004020202020204" pitchFamily="34" charset="0"/>
                        <a:ea typeface="Aptos" panose="020B0004020202020204" pitchFamily="34" charset="0"/>
                        <a:cs typeface="Aptos" panose="020B0004020202020204" pitchFamily="34" charset="0"/>
                      </a:endParaRPr>
                    </a:p>
                  </a:txBody>
                  <a:tcPr marL="73025" marR="73025" marT="0" marB="0" anchor="ctr"/>
                </a:tc>
                <a:extLst>
                  <a:ext uri="{0D108BD9-81ED-4DB2-BD59-A6C34878D82A}">
                    <a16:rowId xmlns:a16="http://schemas.microsoft.com/office/drawing/2014/main" val="1771711171"/>
                  </a:ext>
                </a:extLst>
              </a:tr>
              <a:tr h="398058">
                <a:tc>
                  <a:txBody>
                    <a:bodyPr/>
                    <a:lstStyle/>
                    <a:p>
                      <a:pPr>
                        <a:lnSpc>
                          <a:spcPct val="115000"/>
                        </a:lnSpc>
                        <a:spcAft>
                          <a:spcPts val="800"/>
                        </a:spcAft>
                      </a:pPr>
                      <a:r>
                        <a:rPr lang="en-GB" sz="1250" b="1">
                          <a:solidFill>
                            <a:srgbClr val="000000"/>
                          </a:solidFill>
                          <a:effectLst/>
                          <a:latin typeface="Calibri" panose="020F0502020204030204" pitchFamily="34" charset="0"/>
                          <a:ea typeface="Calibri" panose="020F0502020204030204" pitchFamily="34" charset="0"/>
                          <a:cs typeface="Aptos" panose="020B0004020202020204" pitchFamily="34" charset="0"/>
                        </a:rPr>
                        <a:t>Key signature</a:t>
                      </a:r>
                      <a:endParaRPr lang="en-GB" sz="1250" b="1">
                        <a:effectLst/>
                        <a:latin typeface="Aptos" panose="020B0004020202020204" pitchFamily="34" charset="0"/>
                        <a:ea typeface="Aptos" panose="020B0004020202020204" pitchFamily="34" charset="0"/>
                        <a:cs typeface="Aptos" panose="020B0004020202020204" pitchFamily="34" charset="0"/>
                      </a:endParaRPr>
                    </a:p>
                  </a:txBody>
                  <a:tcPr marL="73025" marR="73025" marT="0" marB="0" anchor="ctr"/>
                </a:tc>
                <a:tc>
                  <a:txBody>
                    <a:bodyPr/>
                    <a:lstStyle/>
                    <a:p>
                      <a:pPr>
                        <a:lnSpc>
                          <a:spcPct val="115000"/>
                        </a:lnSpc>
                        <a:spcAft>
                          <a:spcPts val="800"/>
                        </a:spcAft>
                      </a:pPr>
                      <a:r>
                        <a:rPr lang="en-GB" sz="1250">
                          <a:solidFill>
                            <a:srgbClr val="000000"/>
                          </a:solidFill>
                          <a:effectLst/>
                          <a:latin typeface="Calibri" panose="020F0502020204030204" pitchFamily="34" charset="0"/>
                          <a:ea typeface="Calibri" panose="020F0502020204030204" pitchFamily="34" charset="0"/>
                          <a:cs typeface="Aptos" panose="020B0004020202020204" pitchFamily="34" charset="0"/>
                        </a:rPr>
                        <a:t>Tells you what the key note is and what sharps or flats are in a piece of music – a piece can be in a major or minor key</a:t>
                      </a:r>
                      <a:endParaRPr lang="en-GB" sz="1250">
                        <a:effectLst/>
                        <a:latin typeface="Aptos" panose="020B0004020202020204" pitchFamily="34" charset="0"/>
                        <a:ea typeface="Aptos" panose="020B0004020202020204" pitchFamily="34" charset="0"/>
                        <a:cs typeface="Aptos" panose="020B0004020202020204" pitchFamily="34" charset="0"/>
                      </a:endParaRPr>
                    </a:p>
                  </a:txBody>
                  <a:tcPr marL="73025" marR="73025" marT="0" marB="0" anchor="ctr"/>
                </a:tc>
                <a:extLst>
                  <a:ext uri="{0D108BD9-81ED-4DB2-BD59-A6C34878D82A}">
                    <a16:rowId xmlns:a16="http://schemas.microsoft.com/office/drawing/2014/main" val="2889539964"/>
                  </a:ext>
                </a:extLst>
              </a:tr>
              <a:tr h="398058">
                <a:tc>
                  <a:txBody>
                    <a:bodyPr/>
                    <a:lstStyle/>
                    <a:p>
                      <a:pPr>
                        <a:lnSpc>
                          <a:spcPct val="115000"/>
                        </a:lnSpc>
                        <a:spcAft>
                          <a:spcPts val="800"/>
                        </a:spcAft>
                      </a:pPr>
                      <a:r>
                        <a:rPr lang="en-GB" sz="1250" b="1">
                          <a:solidFill>
                            <a:srgbClr val="000000"/>
                          </a:solidFill>
                          <a:effectLst/>
                          <a:latin typeface="Calibri" panose="020F0502020204030204" pitchFamily="34" charset="0"/>
                          <a:ea typeface="Calibri" panose="020F0502020204030204" pitchFamily="34" charset="0"/>
                          <a:cs typeface="Aptos" panose="020B0004020202020204" pitchFamily="34" charset="0"/>
                        </a:rPr>
                        <a:t>Major key</a:t>
                      </a:r>
                      <a:endParaRPr lang="en-GB" sz="1250" b="1">
                        <a:effectLst/>
                        <a:latin typeface="Aptos" panose="020B0004020202020204" pitchFamily="34" charset="0"/>
                        <a:ea typeface="Aptos" panose="020B0004020202020204" pitchFamily="34" charset="0"/>
                        <a:cs typeface="Aptos" panose="020B0004020202020204" pitchFamily="34" charset="0"/>
                      </a:endParaRPr>
                    </a:p>
                  </a:txBody>
                  <a:tcPr marL="73025" marR="73025" marT="0" marB="0" anchor="ctr"/>
                </a:tc>
                <a:tc>
                  <a:txBody>
                    <a:bodyPr/>
                    <a:lstStyle/>
                    <a:p>
                      <a:pPr>
                        <a:lnSpc>
                          <a:spcPct val="115000"/>
                        </a:lnSpc>
                        <a:spcAft>
                          <a:spcPts val="800"/>
                        </a:spcAft>
                      </a:pPr>
                      <a:r>
                        <a:rPr lang="en-GB" sz="1250">
                          <a:solidFill>
                            <a:srgbClr val="000000"/>
                          </a:solidFill>
                          <a:effectLst/>
                          <a:latin typeface="Calibri" panose="020F0502020204030204" pitchFamily="34" charset="0"/>
                          <a:ea typeface="Calibri" panose="020F0502020204030204" pitchFamily="34" charset="0"/>
                          <a:cs typeface="Aptos" panose="020B0004020202020204" pitchFamily="34" charset="0"/>
                        </a:rPr>
                        <a:t>Bright-sounding – </a:t>
                      </a:r>
                      <a:r>
                        <a:rPr lang="en-GB" sz="1250" u="sng">
                          <a:solidFill>
                            <a:srgbClr val="467886"/>
                          </a:solidFill>
                          <a:effectLst/>
                          <a:latin typeface="Calibri" panose="020F0502020204030204" pitchFamily="34" charset="0"/>
                          <a:ea typeface="Calibri" panose="020F0502020204030204" pitchFamily="34" charset="0"/>
                          <a:cs typeface="Aptos" panose="020B0004020202020204" pitchFamily="34" charset="0"/>
                          <a:hlinkClick r:id="rId2"/>
                        </a:rPr>
                        <a:t>see here for examples</a:t>
                      </a:r>
                      <a:endParaRPr lang="en-GB" sz="1250">
                        <a:effectLst/>
                        <a:latin typeface="Aptos" panose="020B0004020202020204" pitchFamily="34" charset="0"/>
                        <a:ea typeface="Aptos" panose="020B0004020202020204" pitchFamily="34" charset="0"/>
                        <a:cs typeface="Aptos" panose="020B0004020202020204" pitchFamily="34" charset="0"/>
                      </a:endParaRPr>
                    </a:p>
                  </a:txBody>
                  <a:tcPr marL="73025" marR="73025" marT="0" marB="0" anchor="ctr"/>
                </a:tc>
                <a:extLst>
                  <a:ext uri="{0D108BD9-81ED-4DB2-BD59-A6C34878D82A}">
                    <a16:rowId xmlns:a16="http://schemas.microsoft.com/office/drawing/2014/main" val="2521630685"/>
                  </a:ext>
                </a:extLst>
              </a:tr>
              <a:tr h="383757">
                <a:tc>
                  <a:txBody>
                    <a:bodyPr/>
                    <a:lstStyle/>
                    <a:p>
                      <a:pPr>
                        <a:lnSpc>
                          <a:spcPct val="115000"/>
                        </a:lnSpc>
                        <a:spcAft>
                          <a:spcPts val="800"/>
                        </a:spcAft>
                      </a:pPr>
                      <a:r>
                        <a:rPr lang="en-GB" sz="1250" b="1">
                          <a:solidFill>
                            <a:srgbClr val="000000"/>
                          </a:solidFill>
                          <a:effectLst/>
                          <a:latin typeface="Calibri" panose="020F0502020204030204" pitchFamily="34" charset="0"/>
                          <a:ea typeface="Calibri" panose="020F0502020204030204" pitchFamily="34" charset="0"/>
                          <a:cs typeface="Aptos" panose="020B0004020202020204" pitchFamily="34" charset="0"/>
                        </a:rPr>
                        <a:t>Minor key</a:t>
                      </a:r>
                      <a:endParaRPr lang="en-GB" sz="1250" b="1">
                        <a:effectLst/>
                        <a:latin typeface="Aptos" panose="020B0004020202020204" pitchFamily="34" charset="0"/>
                        <a:ea typeface="Aptos" panose="020B0004020202020204" pitchFamily="34" charset="0"/>
                        <a:cs typeface="Aptos" panose="020B0004020202020204" pitchFamily="34" charset="0"/>
                      </a:endParaRPr>
                    </a:p>
                  </a:txBody>
                  <a:tcPr marL="73025" marR="73025" marT="0" marB="0" anchor="ctr"/>
                </a:tc>
                <a:tc>
                  <a:txBody>
                    <a:bodyPr/>
                    <a:lstStyle/>
                    <a:p>
                      <a:pPr>
                        <a:lnSpc>
                          <a:spcPct val="115000"/>
                        </a:lnSpc>
                        <a:spcAft>
                          <a:spcPts val="800"/>
                        </a:spcAft>
                      </a:pPr>
                      <a:r>
                        <a:rPr lang="en-GB" sz="1250">
                          <a:solidFill>
                            <a:srgbClr val="000000"/>
                          </a:solidFill>
                          <a:effectLst/>
                          <a:latin typeface="Calibri" panose="020F0502020204030204" pitchFamily="34" charset="0"/>
                          <a:ea typeface="Calibri" panose="020F0502020204030204" pitchFamily="34" charset="0"/>
                          <a:cs typeface="Aptos" panose="020B0004020202020204" pitchFamily="34" charset="0"/>
                        </a:rPr>
                        <a:t>Dark-sounding – </a:t>
                      </a:r>
                      <a:r>
                        <a:rPr lang="en-GB" sz="1250" u="sng">
                          <a:solidFill>
                            <a:srgbClr val="467886"/>
                          </a:solidFill>
                          <a:effectLst/>
                          <a:latin typeface="Calibri" panose="020F0502020204030204" pitchFamily="34" charset="0"/>
                          <a:ea typeface="Calibri" panose="020F0502020204030204" pitchFamily="34" charset="0"/>
                          <a:cs typeface="Aptos" panose="020B0004020202020204" pitchFamily="34" charset="0"/>
                          <a:hlinkClick r:id="rId2"/>
                        </a:rPr>
                        <a:t>see here for examples</a:t>
                      </a:r>
                      <a:r>
                        <a:rPr lang="en-GB" sz="1250">
                          <a:solidFill>
                            <a:srgbClr val="000000"/>
                          </a:solidFill>
                          <a:effectLst/>
                          <a:latin typeface="Calibri" panose="020F0502020204030204" pitchFamily="34" charset="0"/>
                          <a:ea typeface="Calibri" panose="020F0502020204030204" pitchFamily="34" charset="0"/>
                          <a:cs typeface="Aptos" panose="020B0004020202020204" pitchFamily="34" charset="0"/>
                          <a:hlinkClick r:id="rId2"/>
                        </a:rPr>
                        <a:t> </a:t>
                      </a:r>
                      <a:endParaRPr lang="en-GB" sz="1250">
                        <a:effectLst/>
                        <a:latin typeface="Aptos" panose="020B0004020202020204" pitchFamily="34" charset="0"/>
                        <a:ea typeface="Aptos" panose="020B0004020202020204" pitchFamily="34" charset="0"/>
                        <a:cs typeface="Aptos" panose="020B0004020202020204" pitchFamily="34" charset="0"/>
                      </a:endParaRPr>
                    </a:p>
                  </a:txBody>
                  <a:tcPr marL="73025" marR="73025" marT="0" marB="0" anchor="ctr"/>
                </a:tc>
                <a:extLst>
                  <a:ext uri="{0D108BD9-81ED-4DB2-BD59-A6C34878D82A}">
                    <a16:rowId xmlns:a16="http://schemas.microsoft.com/office/drawing/2014/main" val="10002"/>
                  </a:ext>
                </a:extLst>
              </a:tr>
              <a:tr h="398058">
                <a:tc>
                  <a:txBody>
                    <a:bodyPr/>
                    <a:lstStyle/>
                    <a:p>
                      <a:pPr>
                        <a:lnSpc>
                          <a:spcPct val="115000"/>
                        </a:lnSpc>
                        <a:spcAft>
                          <a:spcPts val="800"/>
                        </a:spcAft>
                      </a:pPr>
                      <a:r>
                        <a:rPr lang="en-GB" sz="1250" b="1">
                          <a:solidFill>
                            <a:srgbClr val="000000"/>
                          </a:solidFill>
                          <a:effectLst/>
                          <a:latin typeface="Calibri" panose="020F0502020204030204" pitchFamily="34" charset="0"/>
                          <a:ea typeface="Calibri" panose="020F0502020204030204" pitchFamily="34" charset="0"/>
                          <a:cs typeface="Aptos" panose="020B0004020202020204" pitchFamily="34" charset="0"/>
                        </a:rPr>
                        <a:t>Ostinato</a:t>
                      </a:r>
                      <a:endParaRPr lang="en-GB" sz="1250" b="1">
                        <a:effectLst/>
                        <a:latin typeface="Aptos" panose="020B0004020202020204" pitchFamily="34" charset="0"/>
                        <a:ea typeface="Aptos" panose="020B0004020202020204" pitchFamily="34" charset="0"/>
                        <a:cs typeface="Aptos" panose="020B0004020202020204" pitchFamily="34" charset="0"/>
                      </a:endParaRPr>
                    </a:p>
                  </a:txBody>
                  <a:tcPr marL="73025" marR="73025" marT="0" marB="0" anchor="ctr"/>
                </a:tc>
                <a:tc>
                  <a:txBody>
                    <a:bodyPr/>
                    <a:lstStyle/>
                    <a:p>
                      <a:pPr>
                        <a:lnSpc>
                          <a:spcPct val="115000"/>
                        </a:lnSpc>
                        <a:spcAft>
                          <a:spcPts val="800"/>
                        </a:spcAft>
                      </a:pPr>
                      <a:r>
                        <a:rPr lang="en-GB" sz="1250">
                          <a:solidFill>
                            <a:srgbClr val="000000"/>
                          </a:solidFill>
                          <a:effectLst/>
                          <a:latin typeface="Calibri" panose="020F0502020204030204" pitchFamily="34" charset="0"/>
                          <a:ea typeface="Calibri" panose="020F0502020204030204" pitchFamily="34" charset="0"/>
                          <a:cs typeface="Aptos" panose="020B0004020202020204" pitchFamily="34" charset="0"/>
                        </a:rPr>
                        <a:t>Rhythm or melody that constantly repeats</a:t>
                      </a:r>
                      <a:endParaRPr lang="en-GB" sz="1250">
                        <a:effectLst/>
                        <a:latin typeface="Aptos" panose="020B0004020202020204" pitchFamily="34" charset="0"/>
                        <a:ea typeface="Aptos" panose="020B0004020202020204" pitchFamily="34" charset="0"/>
                        <a:cs typeface="Aptos" panose="020B0004020202020204" pitchFamily="34" charset="0"/>
                      </a:endParaRPr>
                    </a:p>
                  </a:txBody>
                  <a:tcPr marL="73025" marR="73025" marT="0" marB="0" anchor="ctr"/>
                </a:tc>
                <a:extLst>
                  <a:ext uri="{0D108BD9-81ED-4DB2-BD59-A6C34878D82A}">
                    <a16:rowId xmlns:a16="http://schemas.microsoft.com/office/drawing/2014/main" val="10003"/>
                  </a:ext>
                </a:extLst>
              </a:tr>
              <a:tr h="474656">
                <a:tc>
                  <a:txBody>
                    <a:bodyPr/>
                    <a:lstStyle/>
                    <a:p>
                      <a:pPr>
                        <a:lnSpc>
                          <a:spcPct val="115000"/>
                        </a:lnSpc>
                        <a:spcAft>
                          <a:spcPts val="800"/>
                        </a:spcAft>
                      </a:pPr>
                      <a:r>
                        <a:rPr lang="en-GB" sz="1250" b="1">
                          <a:solidFill>
                            <a:srgbClr val="000000"/>
                          </a:solidFill>
                          <a:effectLst/>
                          <a:latin typeface="Calibri" panose="020F0502020204030204" pitchFamily="34" charset="0"/>
                          <a:ea typeface="Calibri" panose="020F0502020204030204" pitchFamily="34" charset="0"/>
                          <a:cs typeface="Aptos" panose="020B0004020202020204" pitchFamily="34" charset="0"/>
                        </a:rPr>
                        <a:t>Pitch </a:t>
                      </a:r>
                      <a:endParaRPr lang="en-GB" sz="1250" b="1">
                        <a:effectLst/>
                        <a:latin typeface="Aptos" panose="020B0004020202020204" pitchFamily="34" charset="0"/>
                        <a:ea typeface="Aptos" panose="020B0004020202020204" pitchFamily="34" charset="0"/>
                        <a:cs typeface="Aptos" panose="020B0004020202020204" pitchFamily="34" charset="0"/>
                      </a:endParaRPr>
                    </a:p>
                  </a:txBody>
                  <a:tcPr marL="73025" marR="73025" marT="0" marB="0" anchor="ctr"/>
                </a:tc>
                <a:tc>
                  <a:txBody>
                    <a:bodyPr/>
                    <a:lstStyle/>
                    <a:p>
                      <a:pPr>
                        <a:lnSpc>
                          <a:spcPct val="115000"/>
                        </a:lnSpc>
                        <a:spcAft>
                          <a:spcPts val="800"/>
                        </a:spcAft>
                      </a:pPr>
                      <a:r>
                        <a:rPr lang="en-GB" sz="1250">
                          <a:solidFill>
                            <a:srgbClr val="000000"/>
                          </a:solidFill>
                          <a:effectLst/>
                          <a:latin typeface="Calibri" panose="020F0502020204030204" pitchFamily="34" charset="0"/>
                          <a:ea typeface="Calibri" panose="020F0502020204030204" pitchFamily="34" charset="0"/>
                          <a:cs typeface="Aptos" panose="020B0004020202020204" pitchFamily="34" charset="0"/>
                        </a:rPr>
                        <a:t>How high or low a sound is </a:t>
                      </a:r>
                      <a:endParaRPr lang="en-GB" sz="1250">
                        <a:effectLst/>
                        <a:latin typeface="Aptos" panose="020B0004020202020204" pitchFamily="34" charset="0"/>
                        <a:ea typeface="Aptos" panose="020B0004020202020204" pitchFamily="34" charset="0"/>
                        <a:cs typeface="Aptos" panose="020B0004020202020204" pitchFamily="34" charset="0"/>
                      </a:endParaRPr>
                    </a:p>
                  </a:txBody>
                  <a:tcPr marL="73025" marR="73025" marT="0" marB="0" anchor="ctr"/>
                </a:tc>
                <a:extLst>
                  <a:ext uri="{0D108BD9-81ED-4DB2-BD59-A6C34878D82A}">
                    <a16:rowId xmlns:a16="http://schemas.microsoft.com/office/drawing/2014/main" val="10004"/>
                  </a:ext>
                </a:extLst>
              </a:tr>
              <a:tr h="474656">
                <a:tc>
                  <a:txBody>
                    <a:bodyPr/>
                    <a:lstStyle/>
                    <a:p>
                      <a:pPr>
                        <a:lnSpc>
                          <a:spcPct val="115000"/>
                        </a:lnSpc>
                        <a:spcAft>
                          <a:spcPts val="800"/>
                        </a:spcAft>
                      </a:pPr>
                      <a:r>
                        <a:rPr lang="en-GB" sz="1250" b="1">
                          <a:solidFill>
                            <a:srgbClr val="000000"/>
                          </a:solidFill>
                          <a:effectLst/>
                          <a:latin typeface="Calibri" panose="020F0502020204030204" pitchFamily="34" charset="0"/>
                          <a:ea typeface="Calibri" panose="020F0502020204030204" pitchFamily="34" charset="0"/>
                          <a:cs typeface="Aptos" panose="020B0004020202020204" pitchFamily="34" charset="0"/>
                        </a:rPr>
                        <a:t>Texture</a:t>
                      </a:r>
                      <a:endParaRPr lang="en-GB" sz="1250" b="1">
                        <a:effectLst/>
                        <a:latin typeface="Aptos" panose="020B0004020202020204" pitchFamily="34" charset="0"/>
                        <a:ea typeface="Aptos" panose="020B0004020202020204" pitchFamily="34" charset="0"/>
                        <a:cs typeface="Aptos" panose="020B0004020202020204" pitchFamily="34" charset="0"/>
                      </a:endParaRPr>
                    </a:p>
                  </a:txBody>
                  <a:tcPr marL="73025" marR="73025" marT="0" marB="0" anchor="ctr"/>
                </a:tc>
                <a:tc>
                  <a:txBody>
                    <a:bodyPr/>
                    <a:lstStyle/>
                    <a:p>
                      <a:pPr>
                        <a:lnSpc>
                          <a:spcPct val="115000"/>
                        </a:lnSpc>
                        <a:spcAft>
                          <a:spcPts val="800"/>
                        </a:spcAft>
                      </a:pPr>
                      <a:r>
                        <a:rPr lang="en-GB" sz="1250">
                          <a:solidFill>
                            <a:srgbClr val="000000"/>
                          </a:solidFill>
                          <a:effectLst/>
                          <a:latin typeface="Calibri" panose="020F0502020204030204" pitchFamily="34" charset="0"/>
                          <a:ea typeface="Aptos" panose="020B0004020202020204" pitchFamily="34" charset="0"/>
                          <a:cs typeface="Aptos" panose="020B0004020202020204" pitchFamily="34" charset="0"/>
                        </a:rPr>
                        <a:t>How we combine, mix and layer sounds (how ‘thick’ or ‘thin’ the music is, e.g. how many instruments are playing, how they are being played etc.)</a:t>
                      </a:r>
                      <a:r>
                        <a:rPr lang="en-GB" sz="125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GB" sz="1250">
                        <a:effectLst/>
                        <a:latin typeface="Aptos" panose="020B0004020202020204" pitchFamily="34" charset="0"/>
                        <a:ea typeface="Aptos" panose="020B0004020202020204" pitchFamily="34" charset="0"/>
                        <a:cs typeface="Aptos" panose="020B0004020202020204" pitchFamily="34" charset="0"/>
                      </a:endParaRPr>
                    </a:p>
                  </a:txBody>
                  <a:tcPr marL="73025" marR="73025" marT="0" marB="0" anchor="ctr"/>
                </a:tc>
                <a:extLst>
                  <a:ext uri="{0D108BD9-81ED-4DB2-BD59-A6C34878D82A}">
                    <a16:rowId xmlns:a16="http://schemas.microsoft.com/office/drawing/2014/main" val="10005"/>
                  </a:ext>
                </a:extLst>
              </a:tr>
              <a:tr h="474656">
                <a:tc>
                  <a:txBody>
                    <a:bodyPr/>
                    <a:lstStyle/>
                    <a:p>
                      <a:pPr>
                        <a:lnSpc>
                          <a:spcPct val="115000"/>
                        </a:lnSpc>
                        <a:spcAft>
                          <a:spcPts val="800"/>
                        </a:spcAft>
                      </a:pPr>
                      <a:r>
                        <a:rPr lang="en-GB" sz="1250" b="1">
                          <a:solidFill>
                            <a:srgbClr val="000000"/>
                          </a:solidFill>
                          <a:effectLst/>
                          <a:latin typeface="Calibri" panose="020F0502020204030204" pitchFamily="34" charset="0"/>
                          <a:ea typeface="Calibri" panose="020F0502020204030204" pitchFamily="34" charset="0"/>
                          <a:cs typeface="Aptos" panose="020B0004020202020204" pitchFamily="34" charset="0"/>
                        </a:rPr>
                        <a:t>Tuned classroom percussion</a:t>
                      </a:r>
                      <a:endParaRPr lang="en-GB" sz="1250" b="1">
                        <a:effectLst/>
                        <a:latin typeface="Aptos" panose="020B0004020202020204" pitchFamily="34" charset="0"/>
                        <a:ea typeface="Aptos" panose="020B0004020202020204" pitchFamily="34" charset="0"/>
                        <a:cs typeface="Aptos" panose="020B0004020202020204" pitchFamily="34" charset="0"/>
                      </a:endParaRPr>
                    </a:p>
                  </a:txBody>
                  <a:tcPr marL="73025" marR="73025" marT="0" marB="0" anchor="ctr"/>
                </a:tc>
                <a:tc>
                  <a:txBody>
                    <a:bodyPr/>
                    <a:lstStyle/>
                    <a:p>
                      <a:pPr>
                        <a:lnSpc>
                          <a:spcPct val="115000"/>
                        </a:lnSpc>
                        <a:spcAft>
                          <a:spcPts val="800"/>
                        </a:spcAft>
                      </a:pPr>
                      <a:r>
                        <a:rPr lang="en-GB" sz="1250">
                          <a:solidFill>
                            <a:srgbClr val="000000"/>
                          </a:solidFill>
                          <a:effectLst/>
                          <a:latin typeface="Calibri" panose="020F0502020204030204" pitchFamily="34" charset="0"/>
                          <a:ea typeface="Aptos" panose="020B0004020202020204" pitchFamily="34" charset="0"/>
                          <a:cs typeface="Aptos" panose="020B0004020202020204" pitchFamily="34" charset="0"/>
                        </a:rPr>
                        <a:t>Instruments with a defined pitch such as glockenspiel, xylophone, chime bars etc.</a:t>
                      </a:r>
                      <a:endParaRPr lang="en-GB" sz="1250">
                        <a:effectLst/>
                        <a:latin typeface="Aptos" panose="020B0004020202020204" pitchFamily="34" charset="0"/>
                        <a:ea typeface="Aptos" panose="020B0004020202020204" pitchFamily="34" charset="0"/>
                        <a:cs typeface="Aptos" panose="020B0004020202020204" pitchFamily="34" charset="0"/>
                      </a:endParaRPr>
                    </a:p>
                  </a:txBody>
                  <a:tcPr marL="73025" marR="73025" marT="0" marB="0" anchor="ctr"/>
                </a:tc>
                <a:extLst>
                  <a:ext uri="{0D108BD9-81ED-4DB2-BD59-A6C34878D82A}">
                    <a16:rowId xmlns:a16="http://schemas.microsoft.com/office/drawing/2014/main" val="10006"/>
                  </a:ext>
                </a:extLst>
              </a:tr>
              <a:tr h="474656">
                <a:tc>
                  <a:txBody>
                    <a:bodyPr/>
                    <a:lstStyle/>
                    <a:p>
                      <a:pPr>
                        <a:lnSpc>
                          <a:spcPct val="115000"/>
                        </a:lnSpc>
                        <a:spcAft>
                          <a:spcPts val="800"/>
                        </a:spcAft>
                      </a:pPr>
                      <a:r>
                        <a:rPr lang="en-GB" sz="1250" b="1">
                          <a:solidFill>
                            <a:srgbClr val="000000"/>
                          </a:solidFill>
                          <a:effectLst/>
                          <a:latin typeface="Calibri" panose="020F0502020204030204" pitchFamily="34" charset="0"/>
                          <a:ea typeface="Calibri" panose="020F0502020204030204" pitchFamily="34" charset="0"/>
                          <a:cs typeface="Aptos" panose="020B0004020202020204" pitchFamily="34" charset="0"/>
                        </a:rPr>
                        <a:t>Untuned classroom percussion</a:t>
                      </a:r>
                      <a:endParaRPr lang="en-GB" sz="1250" b="1">
                        <a:effectLst/>
                        <a:latin typeface="Aptos" panose="020B0004020202020204" pitchFamily="34" charset="0"/>
                        <a:ea typeface="Aptos" panose="020B0004020202020204" pitchFamily="34" charset="0"/>
                        <a:cs typeface="Aptos" panose="020B0004020202020204" pitchFamily="34" charset="0"/>
                      </a:endParaRPr>
                    </a:p>
                  </a:txBody>
                  <a:tcPr marL="73025" marR="73025" marT="0" marB="0" anchor="ctr"/>
                </a:tc>
                <a:tc>
                  <a:txBody>
                    <a:bodyPr/>
                    <a:lstStyle/>
                    <a:p>
                      <a:pPr>
                        <a:lnSpc>
                          <a:spcPct val="115000"/>
                        </a:lnSpc>
                        <a:spcAft>
                          <a:spcPts val="800"/>
                        </a:spcAft>
                      </a:pPr>
                      <a:r>
                        <a:rPr lang="en-GB" sz="1250">
                          <a:solidFill>
                            <a:srgbClr val="000000"/>
                          </a:solidFill>
                          <a:effectLst/>
                          <a:latin typeface="Calibri" panose="020F0502020204030204" pitchFamily="34" charset="0"/>
                          <a:ea typeface="Aptos" panose="020B0004020202020204" pitchFamily="34" charset="0"/>
                          <a:cs typeface="Aptos" panose="020B0004020202020204" pitchFamily="34" charset="0"/>
                        </a:rPr>
                        <a:t>Instruments without a defined pitch such as claves, castanets, shakers, hand drums etc.</a:t>
                      </a:r>
                      <a:endParaRPr lang="en-GB" sz="1250">
                        <a:effectLst/>
                        <a:latin typeface="Aptos" panose="020B0004020202020204" pitchFamily="34" charset="0"/>
                        <a:ea typeface="Aptos" panose="020B0004020202020204" pitchFamily="34" charset="0"/>
                        <a:cs typeface="Aptos" panose="020B0004020202020204" pitchFamily="34" charset="0"/>
                      </a:endParaRPr>
                    </a:p>
                  </a:txBody>
                  <a:tcPr marL="73025" marR="73025" marT="0" marB="0" anchor="ctr"/>
                </a:tc>
                <a:extLst>
                  <a:ext uri="{0D108BD9-81ED-4DB2-BD59-A6C34878D82A}">
                    <a16:rowId xmlns:a16="http://schemas.microsoft.com/office/drawing/2014/main" val="10007"/>
                  </a:ext>
                </a:extLst>
              </a:tr>
            </a:tbl>
          </a:graphicData>
        </a:graphic>
      </p:graphicFrame>
      <p:sp>
        <p:nvSpPr>
          <p:cNvPr id="5" name="Title 1">
            <a:extLst>
              <a:ext uri="{FF2B5EF4-FFF2-40B4-BE49-F238E27FC236}">
                <a16:creationId xmlns:a16="http://schemas.microsoft.com/office/drawing/2014/main" id="{5CA92773-CBC2-310F-B1C5-5395416D665E}"/>
              </a:ext>
            </a:extLst>
          </p:cNvPr>
          <p:cNvSpPr>
            <a:spLocks noGrp="1"/>
          </p:cNvSpPr>
          <p:nvPr>
            <p:ph type="title"/>
          </p:nvPr>
        </p:nvSpPr>
        <p:spPr>
          <a:xfrm>
            <a:off x="1662285" y="354681"/>
            <a:ext cx="7012582" cy="937442"/>
          </a:xfrm>
        </p:spPr>
        <p:txBody>
          <a:bodyPr>
            <a:normAutofit/>
          </a:bodyPr>
          <a:lstStyle/>
          <a:p>
            <a:r>
              <a:rPr lang="en-US" sz="3200" b="1">
                <a:latin typeface="Calibri" panose="020F0502020204030204" pitchFamily="34" charset="0"/>
                <a:cs typeface="Calibri" panose="020F0502020204030204" pitchFamily="34" charset="0"/>
              </a:rPr>
              <a:t>Glossary of music terms</a:t>
            </a:r>
          </a:p>
        </p:txBody>
      </p:sp>
      <p:pic>
        <p:nvPicPr>
          <p:cNvPr id="6" name="Picture 5">
            <a:extLst>
              <a:ext uri="{FF2B5EF4-FFF2-40B4-BE49-F238E27FC236}">
                <a16:creationId xmlns:a16="http://schemas.microsoft.com/office/drawing/2014/main" id="{3481185B-72DA-1F9D-9E3D-BF941B1DE47C}"/>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D9405E4B-1F4E-AA1C-68B4-7BC853DB5615}"/>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F29CCE60-8479-7809-B6B2-CE75CF2BBD12}"/>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0C8895C3-8F45-304D-332F-705A77FE01B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5</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B974C5DB-462B-15C7-64F2-0449AD1D5D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Footer Placeholder 3">
            <a:extLst>
              <a:ext uri="{FF2B5EF4-FFF2-40B4-BE49-F238E27FC236}">
                <a16:creationId xmlns:a16="http://schemas.microsoft.com/office/drawing/2014/main" id="{97AEA1EC-12B6-5857-5A82-9FA85D2F0E44}"/>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3678773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7" y="2208213"/>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bg1"/>
                </a:solidFill>
                <a:latin typeface="Calibri" panose="020F0502020204030204" pitchFamily="34" charset="0"/>
                <a:cs typeface="Calibri" panose="020F0502020204030204" pitchFamily="34" charset="0"/>
              </a:rPr>
              <a:t>Lesson 1</a:t>
            </a:r>
            <a:endParaRPr lang="en-US" sz="4400">
              <a:latin typeface="Calibri" panose="020F0502020204030204" pitchFamily="34" charset="0"/>
              <a:cs typeface="Calibri" panose="020F0502020204030204" pitchFamily="34" charset="0"/>
            </a:endParaRPr>
          </a:p>
        </p:txBody>
      </p:sp>
      <p:sp>
        <p:nvSpPr>
          <p:cNvPr id="11" name="Text Placeholder 9">
            <a:extLst>
              <a:ext uri="{FF2B5EF4-FFF2-40B4-BE49-F238E27FC236}">
                <a16:creationId xmlns:a16="http://schemas.microsoft.com/office/drawing/2014/main" id="{4CA9F064-31C5-962D-B7F9-B46DBC4E319F}"/>
              </a:ext>
            </a:extLst>
          </p:cNvPr>
          <p:cNvSpPr txBox="1">
            <a:spLocks/>
          </p:cNvSpPr>
          <p:nvPr/>
        </p:nvSpPr>
        <p:spPr>
          <a:xfrm>
            <a:off x="2584450" y="3390280"/>
            <a:ext cx="7023100" cy="1370012"/>
          </a:xfrm>
          <a:prstGeom prst="rect">
            <a:avLst/>
          </a:prstGeom>
        </p:spPr>
        <p:txBody>
          <a:bodyPr vert="horz" lIns="91440" tIns="45720" rIns="91440" bIns="45720" anchor="t"/>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solidFill>
                  <a:schemeClr val="bg1"/>
                </a:solidFill>
                <a:latin typeface="Calibri"/>
                <a:ea typeface="Calibri"/>
                <a:cs typeface="Calibri"/>
              </a:rPr>
              <a:t>Connecting music with colour, movement and shape</a:t>
            </a:r>
            <a:endParaRPr lang="en-GB">
              <a:solidFill>
                <a:schemeClr val="bg1"/>
              </a:solidFill>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a:solidFill>
                  <a:schemeClr val="bg1"/>
                </a:solidFill>
              </a:rPr>
              <a:t>Copyright Andrea Price &amp; BBC</a:t>
            </a:r>
          </a:p>
        </p:txBody>
      </p:sp>
    </p:spTree>
    <p:extLst>
      <p:ext uri="{BB962C8B-B14F-4D97-AF65-F5344CB8AC3E}">
        <p14:creationId xmlns:p14="http://schemas.microsoft.com/office/powerpoint/2010/main" val="4085124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brown sweater&#10;&#10;Description automatically generated">
            <a:extLst>
              <a:ext uri="{FF2B5EF4-FFF2-40B4-BE49-F238E27FC236}">
                <a16:creationId xmlns:a16="http://schemas.microsoft.com/office/drawing/2014/main" id="{FDE996B1-C5EC-C157-7DF1-6CE5E3AD3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385" y="2369428"/>
            <a:ext cx="5219673" cy="2936066"/>
          </a:xfrm>
          <a:prstGeom prst="rect">
            <a:avLst/>
          </a:prstGeom>
        </p:spPr>
      </p:pic>
      <p:sp>
        <p:nvSpPr>
          <p:cNvPr id="4" name="Title Placeholder 9">
            <a:extLst>
              <a:ext uri="{FF2B5EF4-FFF2-40B4-BE49-F238E27FC236}">
                <a16:creationId xmlns:a16="http://schemas.microsoft.com/office/drawing/2014/main" id="{891B0C4C-8E5A-979B-2257-06B7F71FBD6D}"/>
              </a:ext>
            </a:extLst>
          </p:cNvPr>
          <p:cNvSpPr>
            <a:spLocks noGrp="1"/>
          </p:cNvSpPr>
          <p:nvPr>
            <p:ph type="title"/>
          </p:nvPr>
        </p:nvSpPr>
        <p:spPr>
          <a:xfrm>
            <a:off x="1667388" y="579603"/>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Background – the composer</a:t>
            </a:r>
            <a:endParaRPr lang="en-US" b="1">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7</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extBox 1">
            <a:extLst>
              <a:ext uri="{FF2B5EF4-FFF2-40B4-BE49-F238E27FC236}">
                <a16:creationId xmlns:a16="http://schemas.microsoft.com/office/drawing/2014/main" id="{DFD12C19-66F0-B157-819E-FD92ED5AF9FB}"/>
              </a:ext>
            </a:extLst>
          </p:cNvPr>
          <p:cNvSpPr txBox="1"/>
          <p:nvPr/>
        </p:nvSpPr>
        <p:spPr>
          <a:xfrm>
            <a:off x="6226256" y="1898901"/>
            <a:ext cx="5168114" cy="4131131"/>
          </a:xfrm>
          <a:prstGeom prst="rect">
            <a:avLst/>
          </a:prstGeom>
          <a:noFill/>
        </p:spPr>
        <p:txBody>
          <a:bodyPr wrap="square" rtlCol="0">
            <a:spAutoFit/>
          </a:bodyPr>
          <a:lstStyle/>
          <a:p>
            <a:pPr>
              <a:spcAft>
                <a:spcPts val="1000"/>
              </a:spcAft>
            </a:pPr>
            <a:r>
              <a:rPr lang="en-GB" sz="1600" b="1">
                <a:latin typeface="Calibri" panose="020F0502020204030204" pitchFamily="34" charset="0"/>
                <a:cs typeface="Calibri" panose="020F0502020204030204" pitchFamily="34" charset="0"/>
              </a:rPr>
              <a:t>Cassie Kinoshi (b. 1993)</a:t>
            </a:r>
          </a:p>
          <a:p>
            <a:pPr marL="342900" lvl="0" indent="-342900">
              <a:lnSpc>
                <a:spcPct val="115000"/>
              </a:lnSpc>
              <a:buFont typeface="Arial" panose="020B0604020202020204" pitchFamily="34" charset="0"/>
              <a:buChar char="●"/>
            </a:pPr>
            <a:r>
              <a:rPr lang="en-GB" sz="1600">
                <a:solidFill>
                  <a:srgbClr val="000000"/>
                </a:solidFill>
                <a:effectLst/>
                <a:highlight>
                  <a:srgbClr val="FFFFFF"/>
                </a:highlight>
                <a:latin typeface="Calibri" panose="020F0502020204030204" pitchFamily="34" charset="0"/>
                <a:ea typeface="Calibri" panose="020F0502020204030204" pitchFamily="34" charset="0"/>
                <a:cs typeface="Noto Sans Symbols"/>
              </a:rPr>
              <a:t>Saxophonist</a:t>
            </a:r>
            <a:r>
              <a:rPr lang="en-GB" sz="1600">
                <a:solidFill>
                  <a:srgbClr val="000000"/>
                </a:solidFill>
                <a:effectLst/>
                <a:latin typeface="Calibri" panose="020F0502020204030204" pitchFamily="34" charset="0"/>
                <a:ea typeface="Calibri" panose="020F0502020204030204" pitchFamily="34" charset="0"/>
                <a:cs typeface="Noto Sans Symbols"/>
              </a:rPr>
              <a:t>, composer and arranger.</a:t>
            </a:r>
            <a:endParaRPr lang="en-GB" sz="1600">
              <a:effectLst/>
              <a:latin typeface="Noto Sans Symbols"/>
              <a:ea typeface="Noto Sans Symbols"/>
              <a:cs typeface="Noto Sans Symbols"/>
            </a:endParaRPr>
          </a:p>
          <a:p>
            <a:pPr marL="342900" lvl="0" indent="-342900">
              <a:lnSpc>
                <a:spcPct val="115000"/>
              </a:lnSpc>
              <a:buFont typeface="Arial" panose="020B0604020202020204" pitchFamily="34" charset="0"/>
              <a:buChar char="●"/>
            </a:pPr>
            <a:r>
              <a:rPr lang="en-GB" sz="1600">
                <a:solidFill>
                  <a:srgbClr val="000000"/>
                </a:solidFill>
                <a:latin typeface="Calibri" panose="020F0502020204030204" pitchFamily="34" charset="0"/>
                <a:ea typeface="Calibri" panose="020F0502020204030204" pitchFamily="34" charset="0"/>
                <a:cs typeface="Noto Sans Symbols"/>
              </a:rPr>
              <a:t>N</a:t>
            </a:r>
            <a:r>
              <a:rPr lang="en-GB" sz="1600">
                <a:solidFill>
                  <a:srgbClr val="000000"/>
                </a:solidFill>
                <a:effectLst/>
                <a:latin typeface="Calibri" panose="020F0502020204030204" pitchFamily="34" charset="0"/>
                <a:ea typeface="Calibri" panose="020F0502020204030204" pitchFamily="34" charset="0"/>
                <a:cs typeface="Noto Sans Symbols"/>
              </a:rPr>
              <a:t>ominated for a Mercury Prize in 2019 and in 2018 won an </a:t>
            </a:r>
            <a:r>
              <a:rPr lang="en-GB" sz="1600" err="1">
                <a:solidFill>
                  <a:srgbClr val="000000"/>
                </a:solidFill>
                <a:effectLst/>
                <a:latin typeface="Calibri" panose="020F0502020204030204" pitchFamily="34" charset="0"/>
                <a:ea typeface="Calibri" panose="020F0502020204030204" pitchFamily="34" charset="0"/>
                <a:cs typeface="Noto Sans Symbols"/>
              </a:rPr>
              <a:t>Ivors</a:t>
            </a:r>
            <a:r>
              <a:rPr lang="en-GB" sz="1600">
                <a:solidFill>
                  <a:srgbClr val="000000"/>
                </a:solidFill>
                <a:effectLst/>
                <a:latin typeface="Calibri" panose="020F0502020204030204" pitchFamily="34" charset="0"/>
                <a:ea typeface="Calibri" panose="020F0502020204030204" pitchFamily="34" charset="0"/>
                <a:cs typeface="Noto Sans Symbols"/>
              </a:rPr>
              <a:t> Academy Award in the </a:t>
            </a:r>
            <a:r>
              <a:rPr lang="en-GB" sz="1600" i="1">
                <a:solidFill>
                  <a:srgbClr val="000000"/>
                </a:solidFill>
                <a:effectLst/>
                <a:latin typeface="Calibri" panose="020F0502020204030204" pitchFamily="34" charset="0"/>
                <a:ea typeface="Calibri" panose="020F0502020204030204" pitchFamily="34" charset="0"/>
                <a:cs typeface="Noto Sans Symbols"/>
              </a:rPr>
              <a:t>Best Jazz Composition for Large Ensemble </a:t>
            </a:r>
            <a:r>
              <a:rPr lang="en-GB" sz="1600">
                <a:solidFill>
                  <a:srgbClr val="000000"/>
                </a:solidFill>
                <a:effectLst/>
                <a:latin typeface="Calibri" panose="020F0502020204030204" pitchFamily="34" charset="0"/>
                <a:ea typeface="Calibri" panose="020F0502020204030204" pitchFamily="34" charset="0"/>
                <a:cs typeface="Noto Sans Symbols"/>
              </a:rPr>
              <a:t>category.</a:t>
            </a:r>
            <a:endParaRPr lang="en-GB" sz="1600">
              <a:effectLst/>
              <a:latin typeface="Noto Sans Symbols"/>
              <a:ea typeface="Noto Sans Symbols"/>
              <a:cs typeface="Noto Sans Symbols"/>
            </a:endParaRPr>
          </a:p>
          <a:p>
            <a:pPr marL="342900" lvl="0" indent="-342900">
              <a:lnSpc>
                <a:spcPct val="115000"/>
              </a:lnSpc>
              <a:buFont typeface="Arial" panose="020B0604020202020204" pitchFamily="34" charset="0"/>
              <a:buChar char="●"/>
            </a:pPr>
            <a:r>
              <a:rPr lang="en-GB" sz="1600">
                <a:solidFill>
                  <a:srgbClr val="000000"/>
                </a:solidFill>
                <a:effectLst/>
                <a:latin typeface="Calibri" panose="020F0502020204030204" pitchFamily="34" charset="0"/>
                <a:ea typeface="Calibri" panose="020F0502020204030204" pitchFamily="34" charset="0"/>
                <a:cs typeface="Noto Sans Symbols"/>
              </a:rPr>
              <a:t>As a bandleader, she writes for and performs with her ten-piece ensemble </a:t>
            </a:r>
            <a:r>
              <a:rPr lang="en-GB" sz="1600" i="1">
                <a:solidFill>
                  <a:srgbClr val="000000"/>
                </a:solidFill>
                <a:effectLst/>
                <a:latin typeface="Calibri" panose="020F0502020204030204" pitchFamily="34" charset="0"/>
                <a:ea typeface="Calibri" panose="020F0502020204030204" pitchFamily="34" charset="0"/>
                <a:cs typeface="Noto Sans Symbols"/>
              </a:rPr>
              <a:t>seed.</a:t>
            </a:r>
            <a:r>
              <a:rPr lang="en-GB" sz="1600">
                <a:solidFill>
                  <a:srgbClr val="000000"/>
                </a:solidFill>
                <a:effectLst/>
                <a:latin typeface="Calibri" panose="020F0502020204030204" pitchFamily="34" charset="0"/>
                <a:ea typeface="Calibri" panose="020F0502020204030204" pitchFamily="34" charset="0"/>
                <a:cs typeface="Noto Sans Symbols"/>
              </a:rPr>
              <a:t> which features many top London-based improvising musicians.</a:t>
            </a:r>
            <a:endParaRPr lang="en-GB" sz="1600">
              <a:effectLst/>
              <a:latin typeface="Noto Sans Symbols"/>
              <a:ea typeface="Noto Sans Symbols"/>
              <a:cs typeface="Noto Sans Symbols"/>
            </a:endParaRPr>
          </a:p>
          <a:p>
            <a:pPr marL="342900" lvl="0" indent="-342900">
              <a:lnSpc>
                <a:spcPct val="115000"/>
              </a:lnSpc>
              <a:buFont typeface="Arial" panose="020B0604020202020204" pitchFamily="34" charset="0"/>
              <a:buChar char="●"/>
            </a:pPr>
            <a:r>
              <a:rPr lang="en-GB" sz="1600">
                <a:solidFill>
                  <a:srgbClr val="000000"/>
                </a:solidFill>
                <a:highlight>
                  <a:srgbClr val="FFFFFF"/>
                </a:highlight>
                <a:latin typeface="Calibri" panose="020F0502020204030204" pitchFamily="34" charset="0"/>
                <a:ea typeface="Calibri" panose="020F0502020204030204" pitchFamily="34" charset="0"/>
                <a:cs typeface="Noto Sans Symbols"/>
              </a:rPr>
              <a:t>C</a:t>
            </a:r>
            <a:r>
              <a:rPr lang="en-GB" sz="1600">
                <a:solidFill>
                  <a:srgbClr val="000000"/>
                </a:solidFill>
                <a:effectLst/>
                <a:highlight>
                  <a:srgbClr val="FFFFFF"/>
                </a:highlight>
                <a:latin typeface="Calibri" panose="020F0502020204030204" pitchFamily="34" charset="0"/>
                <a:ea typeface="Calibri" panose="020F0502020204030204" pitchFamily="34" charset="0"/>
                <a:cs typeface="Noto Sans Symbols"/>
              </a:rPr>
              <a:t>omposition graduate of the Trinity Laban Conservatoire of Music and Dance</a:t>
            </a:r>
            <a:r>
              <a:rPr lang="en-GB" sz="1600">
                <a:solidFill>
                  <a:srgbClr val="000000"/>
                </a:solidFill>
                <a:effectLst/>
                <a:latin typeface="Calibri" panose="020F0502020204030204" pitchFamily="34" charset="0"/>
                <a:ea typeface="Calibri" panose="020F0502020204030204" pitchFamily="34" charset="0"/>
                <a:cs typeface="Noto Sans Symbols"/>
              </a:rPr>
              <a:t>, where she studied with Andrew Poppy and Stephen Montague.</a:t>
            </a:r>
            <a:endParaRPr lang="en-GB" sz="1600">
              <a:latin typeface="Noto Sans Symbols"/>
              <a:ea typeface="Calibri" panose="020F0502020204030204" pitchFamily="34" charset="0"/>
              <a:cs typeface="Noto Sans Symbols"/>
            </a:endParaRPr>
          </a:p>
          <a:p>
            <a:pPr marL="342900" lvl="0" indent="-342900">
              <a:lnSpc>
                <a:spcPct val="115000"/>
              </a:lnSpc>
              <a:buFont typeface="Arial" panose="020B0604020202020204" pitchFamily="34" charset="0"/>
              <a:buChar char="●"/>
            </a:pPr>
            <a:r>
              <a:rPr lang="en-GB" sz="1600">
                <a:solidFill>
                  <a:srgbClr val="000000"/>
                </a:solidFill>
                <a:latin typeface="Calibri" panose="020F0502020204030204" pitchFamily="34" charset="0"/>
                <a:ea typeface="Calibri" panose="020F0502020204030204" pitchFamily="34" charset="0"/>
              </a:rPr>
              <a:t>C</a:t>
            </a:r>
            <a:r>
              <a:rPr lang="en-GB" sz="1600">
                <a:solidFill>
                  <a:srgbClr val="000000"/>
                </a:solidFill>
                <a:effectLst/>
                <a:latin typeface="Calibri" panose="020F0502020204030204" pitchFamily="34" charset="0"/>
                <a:ea typeface="Calibri" panose="020F0502020204030204" pitchFamily="34" charset="0"/>
              </a:rPr>
              <a:t>ommissioned by the London Symphony Orchestra, London Sinfonietta, London Contemporary Orchestra, Manchester Camerata amongst others.</a:t>
            </a:r>
            <a:endParaRPr lang="en-GB" sz="1600">
              <a:latin typeface="Calibri" panose="020F0502020204030204" pitchFamily="34" charset="0"/>
              <a:cs typeface="Calibri" panose="020F0502020204030204" pitchFamily="34" charset="0"/>
            </a:endParaRPr>
          </a:p>
        </p:txBody>
      </p:sp>
      <p:sp>
        <p:nvSpPr>
          <p:cNvPr id="3" name="Footer Placeholder 3">
            <a:extLst>
              <a:ext uri="{FF2B5EF4-FFF2-40B4-BE49-F238E27FC236}">
                <a16:creationId xmlns:a16="http://schemas.microsoft.com/office/drawing/2014/main" id="{8663317A-0D89-1486-A39B-91363774D10C}"/>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2004974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891B0C4C-8E5A-979B-2257-06B7F71FBD6D}"/>
              </a:ext>
            </a:extLst>
          </p:cNvPr>
          <p:cNvSpPr>
            <a:spLocks noGrp="1"/>
          </p:cNvSpPr>
          <p:nvPr>
            <p:ph type="title"/>
          </p:nvPr>
        </p:nvSpPr>
        <p:spPr>
          <a:xfrm>
            <a:off x="1635686" y="354681"/>
            <a:ext cx="7012582" cy="843478"/>
          </a:xfrm>
          <a:prstGeom prst="rect">
            <a:avLst/>
          </a:prstGeom>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Background – the music</a:t>
            </a:r>
            <a:endParaRPr lang="en-US" b="1">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8</a:t>
            </a:fld>
            <a:endParaRPr lang="en-US"/>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extBox 1">
            <a:extLst>
              <a:ext uri="{FF2B5EF4-FFF2-40B4-BE49-F238E27FC236}">
                <a16:creationId xmlns:a16="http://schemas.microsoft.com/office/drawing/2014/main" id="{DFD12C19-66F0-B157-819E-FD92ED5AF9FB}"/>
              </a:ext>
            </a:extLst>
          </p:cNvPr>
          <p:cNvSpPr txBox="1"/>
          <p:nvPr/>
        </p:nvSpPr>
        <p:spPr>
          <a:xfrm>
            <a:off x="1296301" y="1580691"/>
            <a:ext cx="7691353" cy="4597156"/>
          </a:xfrm>
          <a:prstGeom prst="rect">
            <a:avLst/>
          </a:prstGeom>
          <a:noFill/>
        </p:spPr>
        <p:txBody>
          <a:bodyPr wrap="square" rtlCol="0">
            <a:spAutoFit/>
          </a:bodyPr>
          <a:lstStyle/>
          <a:p>
            <a:pPr>
              <a:spcAft>
                <a:spcPts val="1000"/>
              </a:spcAft>
            </a:pPr>
            <a:r>
              <a:rPr lang="en-GB" b="1">
                <a:latin typeface="Calibri" panose="020F0502020204030204" pitchFamily="34" charset="0"/>
                <a:cs typeface="Calibri" panose="020F0502020204030204" pitchFamily="34" charset="0"/>
              </a:rPr>
              <a:t>the colour of all things constant</a:t>
            </a:r>
          </a:p>
          <a:p>
            <a:pPr marL="342900" lvl="0" indent="-342900">
              <a:lnSpc>
                <a:spcPct val="115000"/>
              </a:lnSpc>
              <a:buFont typeface="Arial" panose="020B0604020202020204" pitchFamily="34" charset="0"/>
              <a:buChar char="●"/>
            </a:pPr>
            <a:r>
              <a:rPr lang="en-GB" sz="1800">
                <a:solidFill>
                  <a:srgbClr val="000000"/>
                </a:solidFill>
                <a:effectLst/>
                <a:highlight>
                  <a:srgbClr val="FFFFFF"/>
                </a:highlight>
                <a:latin typeface="Calibri" panose="020F0502020204030204" pitchFamily="34" charset="0"/>
                <a:ea typeface="Calibri" panose="020F0502020204030204" pitchFamily="34" charset="0"/>
                <a:cs typeface="Noto Sans Symbols"/>
              </a:rPr>
              <a:t>The music is written for choir and orchestra</a:t>
            </a:r>
            <a:r>
              <a:rPr lang="en-GB" sz="1800">
                <a:solidFill>
                  <a:srgbClr val="000000"/>
                </a:solidFill>
                <a:effectLst/>
                <a:latin typeface="Calibri" panose="020F0502020204030204" pitchFamily="34" charset="0"/>
                <a:ea typeface="Calibri" panose="020F0502020204030204" pitchFamily="34" charset="0"/>
                <a:cs typeface="Noto Sans Symbols"/>
              </a:rPr>
              <a:t>.</a:t>
            </a:r>
            <a:endParaRPr lang="en-GB" sz="1800">
              <a:effectLst/>
              <a:latin typeface="Noto Sans Symbols"/>
              <a:ea typeface="Noto Sans Symbols"/>
              <a:cs typeface="Noto Sans Symbols"/>
            </a:endParaRPr>
          </a:p>
          <a:p>
            <a:pPr marL="342900" lvl="0" indent="-342900">
              <a:lnSpc>
                <a:spcPct val="115000"/>
              </a:lnSpc>
              <a:buFont typeface="Arial" panose="020B0604020202020204" pitchFamily="34" charset="0"/>
              <a:buChar char="●"/>
            </a:pPr>
            <a:r>
              <a:rPr lang="en-GB" sz="1800">
                <a:solidFill>
                  <a:srgbClr val="000000"/>
                </a:solidFill>
                <a:effectLst/>
                <a:highlight>
                  <a:srgbClr val="FFFFFF"/>
                </a:highlight>
                <a:latin typeface="Calibri" panose="020F0502020204030204" pitchFamily="34" charset="0"/>
                <a:ea typeface="Calibri" panose="020F0502020204030204" pitchFamily="34" charset="0"/>
                <a:cs typeface="Noto Sans Symbols"/>
              </a:rPr>
              <a:t>The words come from a poem called Kindness, written by Zimbabwean-born poet Belinda </a:t>
            </a:r>
            <a:r>
              <a:rPr lang="en-GB" sz="1800" err="1">
                <a:solidFill>
                  <a:srgbClr val="000000"/>
                </a:solidFill>
                <a:effectLst/>
                <a:highlight>
                  <a:srgbClr val="FFFFFF"/>
                </a:highlight>
                <a:latin typeface="Calibri" panose="020F0502020204030204" pitchFamily="34" charset="0"/>
                <a:ea typeface="Calibri" panose="020F0502020204030204" pitchFamily="34" charset="0"/>
                <a:cs typeface="Noto Sans Symbols"/>
              </a:rPr>
              <a:t>Zhawi</a:t>
            </a:r>
            <a:r>
              <a:rPr lang="en-GB" sz="1800">
                <a:solidFill>
                  <a:srgbClr val="000000"/>
                </a:solidFill>
                <a:effectLst/>
                <a:highlight>
                  <a:srgbClr val="FFFFFF"/>
                </a:highlight>
                <a:latin typeface="Calibri" panose="020F0502020204030204" pitchFamily="34" charset="0"/>
                <a:ea typeface="Calibri" panose="020F0502020204030204" pitchFamily="34" charset="0"/>
                <a:cs typeface="Noto Sans Symbols"/>
              </a:rPr>
              <a:t>. </a:t>
            </a:r>
            <a:r>
              <a:rPr lang="en-GB" sz="1800" err="1">
                <a:solidFill>
                  <a:srgbClr val="000000"/>
                </a:solidFill>
                <a:effectLst/>
                <a:highlight>
                  <a:srgbClr val="FFFFFF"/>
                </a:highlight>
                <a:latin typeface="Calibri" panose="020F0502020204030204" pitchFamily="34" charset="0"/>
                <a:ea typeface="Calibri" panose="020F0502020204030204" pitchFamily="34" charset="0"/>
                <a:cs typeface="Noto Sans Symbols"/>
              </a:rPr>
              <a:t>Zhawi</a:t>
            </a:r>
            <a:r>
              <a:rPr lang="en-GB" sz="1800">
                <a:solidFill>
                  <a:srgbClr val="000000"/>
                </a:solidFill>
                <a:effectLst/>
                <a:highlight>
                  <a:srgbClr val="FFFFFF"/>
                </a:highlight>
                <a:latin typeface="Calibri" panose="020F0502020204030204" pitchFamily="34" charset="0"/>
                <a:ea typeface="Calibri" panose="020F0502020204030204" pitchFamily="34" charset="0"/>
                <a:cs typeface="Noto Sans Symbols"/>
              </a:rPr>
              <a:t> describes herself as a </a:t>
            </a:r>
            <a:r>
              <a:rPr lang="en-GB" sz="1800" i="1">
                <a:solidFill>
                  <a:srgbClr val="000000"/>
                </a:solidFill>
                <a:effectLst/>
                <a:highlight>
                  <a:srgbClr val="FFFFFF"/>
                </a:highlight>
                <a:latin typeface="Calibri" panose="020F0502020204030204" pitchFamily="34" charset="0"/>
                <a:ea typeface="Calibri" panose="020F0502020204030204" pitchFamily="34" charset="0"/>
                <a:cs typeface="Noto Sans Symbols"/>
              </a:rPr>
              <a:t>sound-artist</a:t>
            </a:r>
            <a:r>
              <a:rPr lang="en-GB" sz="1800">
                <a:solidFill>
                  <a:srgbClr val="000000"/>
                </a:solidFill>
                <a:effectLst/>
                <a:highlight>
                  <a:srgbClr val="FFFFFF"/>
                </a:highlight>
                <a:latin typeface="Calibri" panose="020F0502020204030204" pitchFamily="34" charset="0"/>
                <a:ea typeface="Calibri" panose="020F0502020204030204" pitchFamily="34" charset="0"/>
                <a:cs typeface="Noto Sans Symbols"/>
              </a:rPr>
              <a:t>, as she often creates musical accompaniments or soundscapes for her poems.</a:t>
            </a:r>
            <a:endParaRPr lang="en-GB" sz="1800">
              <a:effectLst/>
              <a:latin typeface="Noto Sans Symbols"/>
              <a:ea typeface="Noto Sans Symbols"/>
              <a:cs typeface="Noto Sans Symbols"/>
            </a:endParaRPr>
          </a:p>
          <a:p>
            <a:pPr marL="342900" lvl="0" indent="-342900">
              <a:lnSpc>
                <a:spcPct val="115000"/>
              </a:lnSpc>
              <a:buFont typeface="Arial" panose="020B0604020202020204" pitchFamily="34" charset="0"/>
              <a:buChar char="●"/>
            </a:pPr>
            <a:r>
              <a:rPr lang="en-GB" sz="1800">
                <a:solidFill>
                  <a:srgbClr val="000000"/>
                </a:solidFill>
                <a:effectLst/>
                <a:latin typeface="Calibri" panose="020F0502020204030204" pitchFamily="34" charset="0"/>
                <a:ea typeface="Calibri" panose="020F0502020204030204" pitchFamily="34" charset="0"/>
                <a:cs typeface="Noto Sans Symbols"/>
              </a:rPr>
              <a:t>The poem describes kindness as a constant amongst chaos. The music cleverly evokes this by creating contrasting moments of busyness and stillness, all centred around one note heard throughout most of the piece - the note G.</a:t>
            </a:r>
            <a:endParaRPr lang="en-GB" sz="1800">
              <a:effectLst/>
              <a:latin typeface="Noto Sans Symbols"/>
              <a:ea typeface="Noto Sans Symbols"/>
              <a:cs typeface="Noto Sans Symbols"/>
            </a:endParaRPr>
          </a:p>
          <a:p>
            <a:pPr marL="342900" lvl="0" indent="-342900">
              <a:lnSpc>
                <a:spcPct val="115000"/>
              </a:lnSpc>
              <a:buFont typeface="Arial" panose="020B0604020202020204" pitchFamily="34" charset="0"/>
              <a:buChar char="●"/>
            </a:pPr>
            <a:r>
              <a:rPr lang="en-GB" sz="1800">
                <a:solidFill>
                  <a:srgbClr val="000000"/>
                </a:solidFill>
                <a:effectLst/>
                <a:latin typeface="Calibri" panose="020F0502020204030204" pitchFamily="34" charset="0"/>
                <a:ea typeface="Calibri" panose="020F0502020204030204" pitchFamily="34" charset="0"/>
                <a:cs typeface="Noto Sans Symbols"/>
              </a:rPr>
              <a:t>The orchestra is used in very colourful ways – look out for the interesting percussion instruments, listen to the beautiful sound of the harp, and be amazed by the variety of techniques and effects Cassie achieves with the string, woodwind and brass instruments.</a:t>
            </a:r>
            <a:endParaRPr lang="en-GB" sz="1800">
              <a:effectLst/>
              <a:latin typeface="Noto Sans Symbols"/>
              <a:ea typeface="Noto Sans Symbols"/>
              <a:cs typeface="Noto Sans Symbols"/>
            </a:endParaRPr>
          </a:p>
          <a:p>
            <a:pPr marL="285750" indent="-285750">
              <a:spcAft>
                <a:spcPts val="1000"/>
              </a:spcAft>
              <a:buFont typeface="Arial" panose="020B0604020202020204" pitchFamily="34" charset="0"/>
              <a:buChar char="•"/>
            </a:pPr>
            <a:endParaRPr lang="en-GB" b="1">
              <a:latin typeface="Calibri" panose="020F0502020204030204" pitchFamily="34" charset="0"/>
              <a:cs typeface="Calibri" panose="020F0502020204030204" pitchFamily="34" charset="0"/>
            </a:endParaRPr>
          </a:p>
        </p:txBody>
      </p:sp>
      <p:pic>
        <p:nvPicPr>
          <p:cNvPr id="5" name="Graphic 4" descr="Palette with solid fill">
            <a:extLst>
              <a:ext uri="{FF2B5EF4-FFF2-40B4-BE49-F238E27FC236}">
                <a16:creationId xmlns:a16="http://schemas.microsoft.com/office/drawing/2014/main" id="{F85DC352-029D-74E8-3F4A-C0F71AA562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39022" y="3245073"/>
            <a:ext cx="1561387" cy="1561387"/>
          </a:xfrm>
          <a:prstGeom prst="rect">
            <a:avLst/>
          </a:prstGeom>
        </p:spPr>
      </p:pic>
      <p:pic>
        <p:nvPicPr>
          <p:cNvPr id="14" name="Graphic 13" descr="Paint brush with solid fill">
            <a:extLst>
              <a:ext uri="{FF2B5EF4-FFF2-40B4-BE49-F238E27FC236}">
                <a16:creationId xmlns:a16="http://schemas.microsoft.com/office/drawing/2014/main" id="{A5B87D38-27E1-05F9-28AE-3C0B6F8EC6D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93308" y="2703399"/>
            <a:ext cx="914400" cy="914400"/>
          </a:xfrm>
          <a:prstGeom prst="rect">
            <a:avLst/>
          </a:prstGeom>
        </p:spPr>
      </p:pic>
      <p:sp>
        <p:nvSpPr>
          <p:cNvPr id="3" name="Footer Placeholder 3">
            <a:extLst>
              <a:ext uri="{FF2B5EF4-FFF2-40B4-BE49-F238E27FC236}">
                <a16:creationId xmlns:a16="http://schemas.microsoft.com/office/drawing/2014/main" id="{A68DEE06-0A50-4013-7CFD-7990BEF664F4}"/>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1443282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9</a:t>
            </a:fld>
            <a:endParaRPr lang="en-US"/>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 name="image2.png" descr="A white paper with black text&#10;&#10;Description automatically generated">
            <a:extLst>
              <a:ext uri="{FF2B5EF4-FFF2-40B4-BE49-F238E27FC236}">
                <a16:creationId xmlns:a16="http://schemas.microsoft.com/office/drawing/2014/main" id="{2FB3D296-1FF7-FB40-2B40-C45DA71F44D2}"/>
              </a:ext>
            </a:extLst>
          </p:cNvPr>
          <p:cNvPicPr/>
          <p:nvPr/>
        </p:nvPicPr>
        <p:blipFill>
          <a:blip r:embed="rId6"/>
          <a:srcRect/>
          <a:stretch>
            <a:fillRect/>
          </a:stretch>
        </p:blipFill>
        <p:spPr>
          <a:xfrm>
            <a:off x="1885024" y="483635"/>
            <a:ext cx="6731438" cy="5518581"/>
          </a:xfrm>
          <a:prstGeom prst="rect">
            <a:avLst/>
          </a:prstGeom>
          <a:ln w="3175">
            <a:solidFill>
              <a:srgbClr val="000000"/>
            </a:solidFill>
            <a:prstDash val="solid"/>
          </a:ln>
        </p:spPr>
      </p:pic>
      <p:sp>
        <p:nvSpPr>
          <p:cNvPr id="3" name="Footer Placeholder 3">
            <a:extLst>
              <a:ext uri="{FF2B5EF4-FFF2-40B4-BE49-F238E27FC236}">
                <a16:creationId xmlns:a16="http://schemas.microsoft.com/office/drawing/2014/main" id="{7FA8843B-94F1-B63D-282F-0E27EF80885A}"/>
              </a:ext>
            </a:extLst>
          </p:cNvPr>
          <p:cNvSpPr>
            <a:spLocks noGrp="1"/>
          </p:cNvSpPr>
          <p:nvPr>
            <p:ph type="ftr" sz="quarter" idx="11"/>
          </p:nvPr>
        </p:nvSpPr>
        <p:spPr>
          <a:xfrm>
            <a:off x="4468585" y="6177847"/>
            <a:ext cx="2895600" cy="365125"/>
          </a:xfrm>
        </p:spPr>
        <p:txBody>
          <a:bodyPr/>
          <a:lstStyle/>
          <a:p>
            <a:r>
              <a:rPr lang="en-US" sz="900"/>
              <a:t>Copyright: Words – Andrea Price, Design - BBC</a:t>
            </a:r>
          </a:p>
        </p:txBody>
      </p:sp>
    </p:spTree>
    <p:extLst>
      <p:ext uri="{BB962C8B-B14F-4D97-AF65-F5344CB8AC3E}">
        <p14:creationId xmlns:p14="http://schemas.microsoft.com/office/powerpoint/2010/main" val="1635878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7FAFD0279939409A7700F515FCBEBF" ma:contentTypeVersion="17" ma:contentTypeDescription="Create a new document." ma:contentTypeScope="" ma:versionID="b556a3ee3f93b41bae4b87a36a4485a9">
  <xsd:schema xmlns:xsd="http://www.w3.org/2001/XMLSchema" xmlns:xs="http://www.w3.org/2001/XMLSchema" xmlns:p="http://schemas.microsoft.com/office/2006/metadata/properties" xmlns:ns2="240909b8-c487-4072-b240-298ff60e045c" xmlns:ns3="322ec8ad-325e-4a6b-b4ff-46bbac20ea54" targetNamespace="http://schemas.microsoft.com/office/2006/metadata/properties" ma:root="true" ma:fieldsID="1ef0ee12f449e623d3ad4670d3f401bc" ns2:_="" ns3:_="">
    <xsd:import namespace="240909b8-c487-4072-b240-298ff60e045c"/>
    <xsd:import namespace="322ec8ad-325e-4a6b-b4ff-46bbac20ea5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forsharing" minOccurs="0"/>
                <xsd:element ref="ns2:MediaServiceLocation" minOccurs="0"/>
                <xsd:element ref="ns2:Ta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909b8-c487-4072-b240-298ff60e04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10a4360-04d9-4667-be95-b97e4a7e4ae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forsharing" ma:index="22" nillable="true" ma:displayName="for sharing?" ma:format="Dropdown" ma:internalName="forsharing">
      <xsd:simpleType>
        <xsd:union memberTypes="dms:Text">
          <xsd:simpleType>
            <xsd:restriction base="dms:Choice">
              <xsd:enumeration value="Yes"/>
            </xsd:restriction>
          </xsd:simpleType>
        </xsd:union>
      </xsd:simpleType>
    </xsd:element>
    <xsd:element name="MediaServiceLocation" ma:index="23" nillable="true" ma:displayName="Location" ma:indexed="true" ma:internalName="MediaServiceLocation" ma:readOnly="true">
      <xsd:simpleType>
        <xsd:restriction base="dms:Text"/>
      </xsd:simpleType>
    </xsd:element>
    <xsd:element name="Tag" ma:index="24" nillable="true" ma:displayName="Tag" ma:format="Dropdown" ma:internalName="Tag">
      <xsd:simpleType>
        <xsd:restriction base="dms:Choice">
          <xsd:enumeration value="new women"/>
          <xsd:enumeration value="Choice 2"/>
        </xsd:restriction>
      </xsd:simpleType>
    </xsd:element>
  </xsd:schema>
  <xsd:schema xmlns:xsd="http://www.w3.org/2001/XMLSchema" xmlns:xs="http://www.w3.org/2001/XMLSchema" xmlns:dms="http://schemas.microsoft.com/office/2006/documentManagement/types" xmlns:pc="http://schemas.microsoft.com/office/infopath/2007/PartnerControls" targetNamespace="322ec8ad-325e-4a6b-b4ff-46bbac20ea5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833b751-d315-4695-8f93-2e70ee4cc7fe}" ma:internalName="TaxCatchAll" ma:showField="CatchAllData" ma:web="322ec8ad-325e-4a6b-b4ff-46bbac20ea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22ec8ad-325e-4a6b-b4ff-46bbac20ea54" xsi:nil="true"/>
    <lcf76f155ced4ddcb4097134ff3c332f xmlns="240909b8-c487-4072-b240-298ff60e045c">
      <Terms xmlns="http://schemas.microsoft.com/office/infopath/2007/PartnerControls"/>
    </lcf76f155ced4ddcb4097134ff3c332f>
    <forsharing xmlns="240909b8-c487-4072-b240-298ff60e045c" xsi:nil="true"/>
    <Tag xmlns="240909b8-c487-4072-b240-298ff60e045c" xsi:nil="true"/>
  </documentManagement>
</p:properties>
</file>

<file path=customXml/itemProps1.xml><?xml version="1.0" encoding="utf-8"?>
<ds:datastoreItem xmlns:ds="http://schemas.openxmlformats.org/officeDocument/2006/customXml" ds:itemID="{C325E538-F288-498C-A48E-AD5A307A3DF2}">
  <ds:schemaRefs>
    <ds:schemaRef ds:uri="http://schemas.microsoft.com/sharepoint/v3/contenttype/forms"/>
  </ds:schemaRefs>
</ds:datastoreItem>
</file>

<file path=customXml/itemProps2.xml><?xml version="1.0" encoding="utf-8"?>
<ds:datastoreItem xmlns:ds="http://schemas.openxmlformats.org/officeDocument/2006/customXml" ds:itemID="{8B253D4D-30CD-4301-9EE9-63E50FF1CEE7}">
  <ds:schemaRefs>
    <ds:schemaRef ds:uri="240909b8-c487-4072-b240-298ff60e045c"/>
    <ds:schemaRef ds:uri="322ec8ad-325e-4a6b-b4ff-46bbac20ea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3BC2C24-3E90-43C7-BA0A-42DDE7056726}">
  <ds:schemaRefs>
    <ds:schemaRef ds:uri="240909b8-c487-4072-b240-298ff60e045c"/>
    <ds:schemaRef ds:uri="322ec8ad-325e-4a6b-b4ff-46bbac20ea5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30</Slides>
  <Notes>24</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Lesson outcomes</vt:lpstr>
      <vt:lpstr>Resources required</vt:lpstr>
      <vt:lpstr>Curriculum Checklist</vt:lpstr>
      <vt:lpstr>Glossary of music terms</vt:lpstr>
      <vt:lpstr>PowerPoint Presentation</vt:lpstr>
      <vt:lpstr>Background – the composer</vt:lpstr>
      <vt:lpstr>Background – the music</vt:lpstr>
      <vt:lpstr>PowerPoint Presentation</vt:lpstr>
      <vt:lpstr>Watch the Introductory Film</vt:lpstr>
      <vt:lpstr>Questions</vt:lpstr>
      <vt:lpstr>Listen and Reflect</vt:lpstr>
      <vt:lpstr>Time to move!</vt:lpstr>
      <vt:lpstr>PowerPoint Presentation</vt:lpstr>
      <vt:lpstr>Time to Reflect</vt:lpstr>
      <vt:lpstr>PowerPoint Presentation</vt:lpstr>
      <vt:lpstr>Listen and Move</vt:lpstr>
      <vt:lpstr>PowerPoint Presentation</vt:lpstr>
      <vt:lpstr>Let’s make musical soundscapes! </vt:lpstr>
      <vt:lpstr>PowerPoint Presentation</vt:lpstr>
      <vt:lpstr>PowerPoint Presentation</vt:lpstr>
      <vt:lpstr>Watch the orchestral performance</vt:lpstr>
      <vt:lpstr>Let’s create a musical accompaniment!</vt:lpstr>
      <vt:lpstr>PowerPoint Presentation</vt:lpstr>
      <vt:lpstr>PowerPoint Presentation</vt:lpstr>
      <vt:lpstr>PowerPoint Presentation</vt:lpstr>
      <vt:lpstr>PowerPoint Presentation</vt:lpstr>
      <vt:lpstr>Listen to ‘the colour of all things constant’</vt:lpstr>
      <vt:lpstr>Listen and Reflect</vt:lpstr>
      <vt:lpstr>Taking it further – cross curricular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2024-09-19T09:55:49Z</dcterms:created>
  <dcterms:modified xsi:type="dcterms:W3CDTF">2024-11-07T14:24:53Z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0x010100247FAFD0279939409A7700F515FCBEBF</vt:lpwstr>
  </property>
  <property fmtid="{D5CDD505-2E9C-101B-9397-08002B2CF9AE}" pid="3" name="MediaServiceImageTags">
    <vt:lpwstr/>
  </property>
</Properties>
</file>